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5143500" type="screen16x9"/>
  <p:notesSz cx="6858000" cy="9144000"/>
  <p:embeddedFontLst>
    <p:embeddedFont>
      <p:font typeface="Amaranth" panose="020B0604020202020204" charset="0"/>
      <p:regular r:id="rId23"/>
      <p:bold r:id="rId24"/>
      <p:italic r:id="rId25"/>
      <p:boldItalic r:id="rId26"/>
    </p:embeddedFont>
    <p:embeddedFont>
      <p:font typeface="Cookie" panose="020B0604020202020204" charset="0"/>
      <p:regular r:id="rId27"/>
    </p:embeddedFont>
    <p:embeddedFont>
      <p:font typeface="Just Another Hand" panose="020B0604020202020204" charset="0"/>
      <p:regular r:id="rId28"/>
    </p:embeddedFont>
    <p:embeddedFont>
      <p:font typeface="Roboto" panose="02000000000000000000" pitchFamily="2" charset="0"/>
      <p:regular r:id="rId29"/>
      <p:bold r:id="rId30"/>
      <p:italic r:id="rId31"/>
      <p:boldItalic r:id="rId32"/>
    </p:embeddedFont>
    <p:embeddedFont>
      <p:font typeface="Satisfy" panose="020B0604020202020204" charset="0"/>
      <p:regular r:id="rId3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02"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bel Rhoderick-Jones" userId="1f6442aeb82e8446" providerId="LiveId" clId="{3A4B8DC6-A21E-4B9F-A3B8-B95E51B674E8}"/>
    <pc:docChg chg="modSld">
      <pc:chgData name="Annabel Rhoderick-Jones" userId="1f6442aeb82e8446" providerId="LiveId" clId="{3A4B8DC6-A21E-4B9F-A3B8-B95E51B674E8}" dt="2021-12-01T17:25:24.877" v="22" actId="20577"/>
      <pc:docMkLst>
        <pc:docMk/>
      </pc:docMkLst>
      <pc:sldChg chg="modSp mod">
        <pc:chgData name="Annabel Rhoderick-Jones" userId="1f6442aeb82e8446" providerId="LiveId" clId="{3A4B8DC6-A21E-4B9F-A3B8-B95E51B674E8}" dt="2021-12-01T17:21:52.744" v="0" actId="20577"/>
        <pc:sldMkLst>
          <pc:docMk/>
          <pc:sldMk cId="0" sldId="258"/>
        </pc:sldMkLst>
        <pc:spChg chg="mod">
          <ac:chgData name="Annabel Rhoderick-Jones" userId="1f6442aeb82e8446" providerId="LiveId" clId="{3A4B8DC6-A21E-4B9F-A3B8-B95E51B674E8}" dt="2021-12-01T17:21:52.744" v="0" actId="20577"/>
          <ac:spMkLst>
            <pc:docMk/>
            <pc:sldMk cId="0" sldId="258"/>
            <ac:spMk id="81" creationId="{00000000-0000-0000-0000-000000000000}"/>
          </ac:spMkLst>
        </pc:spChg>
      </pc:sldChg>
      <pc:sldChg chg="modSp mod">
        <pc:chgData name="Annabel Rhoderick-Jones" userId="1f6442aeb82e8446" providerId="LiveId" clId="{3A4B8DC6-A21E-4B9F-A3B8-B95E51B674E8}" dt="2021-12-01T17:22:38.429" v="4" actId="20577"/>
        <pc:sldMkLst>
          <pc:docMk/>
          <pc:sldMk cId="0" sldId="261"/>
        </pc:sldMkLst>
        <pc:spChg chg="mod">
          <ac:chgData name="Annabel Rhoderick-Jones" userId="1f6442aeb82e8446" providerId="LiveId" clId="{3A4B8DC6-A21E-4B9F-A3B8-B95E51B674E8}" dt="2021-12-01T17:22:38.429" v="4" actId="20577"/>
          <ac:spMkLst>
            <pc:docMk/>
            <pc:sldMk cId="0" sldId="261"/>
            <ac:spMk id="102" creationId="{00000000-0000-0000-0000-000000000000}"/>
          </ac:spMkLst>
        </pc:spChg>
      </pc:sldChg>
      <pc:sldChg chg="modSp mod">
        <pc:chgData name="Annabel Rhoderick-Jones" userId="1f6442aeb82e8446" providerId="LiveId" clId="{3A4B8DC6-A21E-4B9F-A3B8-B95E51B674E8}" dt="2021-12-01T17:23:21.479" v="6" actId="20577"/>
        <pc:sldMkLst>
          <pc:docMk/>
          <pc:sldMk cId="0" sldId="264"/>
        </pc:sldMkLst>
        <pc:spChg chg="mod">
          <ac:chgData name="Annabel Rhoderick-Jones" userId="1f6442aeb82e8446" providerId="LiveId" clId="{3A4B8DC6-A21E-4B9F-A3B8-B95E51B674E8}" dt="2021-12-01T17:23:21.479" v="6" actId="20577"/>
          <ac:spMkLst>
            <pc:docMk/>
            <pc:sldMk cId="0" sldId="264"/>
            <ac:spMk id="123" creationId="{00000000-0000-0000-0000-000000000000}"/>
          </ac:spMkLst>
        </pc:spChg>
      </pc:sldChg>
      <pc:sldChg chg="modSp mod">
        <pc:chgData name="Annabel Rhoderick-Jones" userId="1f6442aeb82e8446" providerId="LiveId" clId="{3A4B8DC6-A21E-4B9F-A3B8-B95E51B674E8}" dt="2021-12-01T17:23:43.527" v="18" actId="6549"/>
        <pc:sldMkLst>
          <pc:docMk/>
          <pc:sldMk cId="0" sldId="265"/>
        </pc:sldMkLst>
        <pc:spChg chg="mod">
          <ac:chgData name="Annabel Rhoderick-Jones" userId="1f6442aeb82e8446" providerId="LiveId" clId="{3A4B8DC6-A21E-4B9F-A3B8-B95E51B674E8}" dt="2021-12-01T17:23:43.527" v="18" actId="6549"/>
          <ac:spMkLst>
            <pc:docMk/>
            <pc:sldMk cId="0" sldId="265"/>
            <ac:spMk id="130" creationId="{00000000-0000-0000-0000-000000000000}"/>
          </ac:spMkLst>
        </pc:spChg>
      </pc:sldChg>
      <pc:sldChg chg="modSp mod">
        <pc:chgData name="Annabel Rhoderick-Jones" userId="1f6442aeb82e8446" providerId="LiveId" clId="{3A4B8DC6-A21E-4B9F-A3B8-B95E51B674E8}" dt="2021-12-01T17:24:08.642" v="20" actId="20577"/>
        <pc:sldMkLst>
          <pc:docMk/>
          <pc:sldMk cId="0" sldId="267"/>
        </pc:sldMkLst>
        <pc:spChg chg="mod">
          <ac:chgData name="Annabel Rhoderick-Jones" userId="1f6442aeb82e8446" providerId="LiveId" clId="{3A4B8DC6-A21E-4B9F-A3B8-B95E51B674E8}" dt="2021-12-01T17:24:08.642" v="20" actId="20577"/>
          <ac:spMkLst>
            <pc:docMk/>
            <pc:sldMk cId="0" sldId="267"/>
            <ac:spMk id="144" creationId="{00000000-0000-0000-0000-000000000000}"/>
          </ac:spMkLst>
        </pc:spChg>
      </pc:sldChg>
      <pc:sldChg chg="modSp mod">
        <pc:chgData name="Annabel Rhoderick-Jones" userId="1f6442aeb82e8446" providerId="LiveId" clId="{3A4B8DC6-A21E-4B9F-A3B8-B95E51B674E8}" dt="2021-12-01T17:24:18.071" v="21" actId="20577"/>
        <pc:sldMkLst>
          <pc:docMk/>
          <pc:sldMk cId="0" sldId="268"/>
        </pc:sldMkLst>
        <pc:spChg chg="mod">
          <ac:chgData name="Annabel Rhoderick-Jones" userId="1f6442aeb82e8446" providerId="LiveId" clId="{3A4B8DC6-A21E-4B9F-A3B8-B95E51B674E8}" dt="2021-12-01T17:24:18.071" v="21" actId="20577"/>
          <ac:spMkLst>
            <pc:docMk/>
            <pc:sldMk cId="0" sldId="268"/>
            <ac:spMk id="151" creationId="{00000000-0000-0000-0000-000000000000}"/>
          </ac:spMkLst>
        </pc:spChg>
      </pc:sldChg>
      <pc:sldChg chg="modSp mod">
        <pc:chgData name="Annabel Rhoderick-Jones" userId="1f6442aeb82e8446" providerId="LiveId" clId="{3A4B8DC6-A21E-4B9F-A3B8-B95E51B674E8}" dt="2021-12-01T17:25:24.877" v="22" actId="20577"/>
        <pc:sldMkLst>
          <pc:docMk/>
          <pc:sldMk cId="0" sldId="274"/>
        </pc:sldMkLst>
        <pc:spChg chg="mod">
          <ac:chgData name="Annabel Rhoderick-Jones" userId="1f6442aeb82e8446" providerId="LiveId" clId="{3A4B8DC6-A21E-4B9F-A3B8-B95E51B674E8}" dt="2021-12-01T17:25:24.877" v="22" actId="20577"/>
          <ac:spMkLst>
            <pc:docMk/>
            <pc:sldMk cId="0" sldId="274"/>
            <ac:spMk id="19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f0891bc5f7_0_3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f0891bc5f7_0_3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f0891bc5f7_0_3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f0891bc5f7_0_3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f0891bc5f7_0_38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 name="Google Shape;85;gf0891bc5f7_0_3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f0891bc5f7_0_39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f0891bc5f7_0_3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f0891bc5f7_0_3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f0891bc5f7_0_3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f0891bc5f7_0_40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f0891bc5f7_0_4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f0891bc5f7_0_47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f0891bc5f7_0_4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f0891bc5f7_0_4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f0891bc5f7_0_4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f0891bc5f7_0_5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f0891bc5f7_0_5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f0891bc5f7_0_50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f0891bc5f7_0_5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f0891bc5f7_0_5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 name="Google Shape;141;gf0891bc5f7_0_5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f0891bc5f7_0_5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f0891bc5f7_0_5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f0891bc5f7_0_56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f0891bc5f7_0_5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f0891bc5f7_0_5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f0891bc5f7_0_5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f0891bc5f7_0_5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f0891bc5f7_0_5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f0891bc5f7_0_53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 name="Google Shape;176;gf0891bc5f7_0_5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f0891bc5f7_0_54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f0891bc5f7_0_5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f0891bc5f7_0_4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f0891bc5f7_0_4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f0891bc5f7_0_5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f0891bc5f7_0_5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flipH="1">
            <a:off x="8246400" y="4245925"/>
            <a:ext cx="897600" cy="897600"/>
          </a:xfrm>
          <a:prstGeom prst="rtTriangl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8246400" y="4245875"/>
            <a:ext cx="897600" cy="897600"/>
          </a:xfrm>
          <a:prstGeom prst="round1Rect">
            <a:avLst>
              <a:gd name="adj" fmla="val 16667"/>
            </a:avLst>
          </a:prstGeom>
          <a:solidFill>
            <a:schemeClr val="lt1">
              <a:alpha val="6808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390525" y="1819275"/>
            <a:ext cx="8222100" cy="933600"/>
          </a:xfrm>
          <a:prstGeom prst="rect">
            <a:avLst/>
          </a:prstGeom>
        </p:spPr>
        <p:txBody>
          <a:bodyPr spcFirstLastPara="1" wrap="square" lIns="91425" tIns="91425" rIns="91425" bIns="91425" anchor="b" anchorCtr="0">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3" name="Google Shape;13;p2"/>
          <p:cNvSpPr txBox="1">
            <a:spLocks noGrp="1"/>
          </p:cNvSpPr>
          <p:nvPr>
            <p:ph type="subTitle" idx="1"/>
          </p:nvPr>
        </p:nvSpPr>
        <p:spPr>
          <a:xfrm>
            <a:off x="390525" y="2789130"/>
            <a:ext cx="8222100" cy="432900"/>
          </a:xfrm>
          <a:prstGeom prst="rect">
            <a:avLst/>
          </a:prstGeom>
        </p:spPr>
        <p:txBody>
          <a:bodyPr spcFirstLastPara="1" wrap="square" lIns="91425" tIns="91425" rIns="91425" bIns="91425" anchor="t" anchorCtr="0">
            <a:normAutofit/>
          </a:bodyPr>
          <a:lstStyle>
            <a:lvl1pPr lvl="0" rtl="0">
              <a:lnSpc>
                <a:spcPct val="100000"/>
              </a:lnSpc>
              <a:spcBef>
                <a:spcPts val="0"/>
              </a:spcBef>
              <a:spcAft>
                <a:spcPts val="0"/>
              </a:spcAft>
              <a:buClr>
                <a:schemeClr val="lt1"/>
              </a:buClr>
              <a:buSzPts val="1800"/>
              <a:buNone/>
              <a:defRPr>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14" name="Google Shape;14;p2"/>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460950" y="2065350"/>
            <a:ext cx="8222100" cy="1012800"/>
          </a:xfrm>
          <a:prstGeom prst="rect">
            <a:avLst/>
          </a:prstGeom>
        </p:spPr>
        <p:txBody>
          <a:bodyPr spcFirstLastPara="1" wrap="square" lIns="91425" tIns="91425" rIns="91425" bIns="91425" anchor="ctr" anchorCtr="0">
            <a:normAutofit/>
          </a:bodyPr>
          <a:lstStyle>
            <a:lvl1pPr lvl="0" rtl="0">
              <a:spcBef>
                <a:spcPts val="0"/>
              </a:spcBef>
              <a:spcAft>
                <a:spcPts val="0"/>
              </a:spcAft>
              <a:buSzPts val="4200"/>
              <a:buNone/>
              <a:defRPr sz="4200"/>
            </a:lvl1pPr>
            <a:lvl2pPr lvl="1" rtl="0">
              <a:spcBef>
                <a:spcPts val="0"/>
              </a:spcBef>
              <a:spcAft>
                <a:spcPts val="0"/>
              </a:spcAft>
              <a:buSzPts val="4200"/>
              <a:buNone/>
              <a:defRPr sz="4200"/>
            </a:lvl2pPr>
            <a:lvl3pPr lvl="2" rtl="0">
              <a:spcBef>
                <a:spcPts val="0"/>
              </a:spcBef>
              <a:spcAft>
                <a:spcPts val="0"/>
              </a:spcAft>
              <a:buSzPts val="4200"/>
              <a:buNone/>
              <a:defRPr sz="4200"/>
            </a:lvl3pPr>
            <a:lvl4pPr lvl="3" rtl="0">
              <a:spcBef>
                <a:spcPts val="0"/>
              </a:spcBef>
              <a:spcAft>
                <a:spcPts val="0"/>
              </a:spcAft>
              <a:buSzPts val="4200"/>
              <a:buNone/>
              <a:defRPr sz="4200"/>
            </a:lvl4pPr>
            <a:lvl5pPr lvl="4" rtl="0">
              <a:spcBef>
                <a:spcPts val="0"/>
              </a:spcBef>
              <a:spcAft>
                <a:spcPts val="0"/>
              </a:spcAft>
              <a:buSzPts val="4200"/>
              <a:buNone/>
              <a:defRPr sz="4200"/>
            </a:lvl5pPr>
            <a:lvl6pPr lvl="5" rtl="0">
              <a:spcBef>
                <a:spcPts val="0"/>
              </a:spcBef>
              <a:spcAft>
                <a:spcPts val="0"/>
              </a:spcAft>
              <a:buSzPts val="4200"/>
              <a:buNone/>
              <a:defRPr sz="4200"/>
            </a:lvl6pPr>
            <a:lvl7pPr lvl="6" rtl="0">
              <a:spcBef>
                <a:spcPts val="0"/>
              </a:spcBef>
              <a:spcAft>
                <a:spcPts val="0"/>
              </a:spcAft>
              <a:buSzPts val="4200"/>
              <a:buNone/>
              <a:defRPr sz="4200"/>
            </a:lvl7pPr>
            <a:lvl8pPr lvl="7" rtl="0">
              <a:spcBef>
                <a:spcPts val="0"/>
              </a:spcBef>
              <a:spcAft>
                <a:spcPts val="0"/>
              </a:spcAft>
              <a:buSzPts val="4200"/>
              <a:buNone/>
              <a:defRPr sz="4200"/>
            </a:lvl8pPr>
            <a:lvl9pPr lvl="8" rtl="0">
              <a:spcBef>
                <a:spcPts val="0"/>
              </a:spcBef>
              <a:spcAft>
                <a:spcPts val="0"/>
              </a:spcAft>
              <a:buSzPts val="4200"/>
              <a:buNone/>
              <a:defRPr sz="4200"/>
            </a:lvl9pPr>
          </a:lstStyle>
          <a:p>
            <a:endParaRPr/>
          </a:p>
        </p:txBody>
      </p:sp>
      <p:sp>
        <p:nvSpPr>
          <p:cNvPr id="17" name="Google Shape;17;p3"/>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p:nvPr/>
        </p:nvSpPr>
        <p:spPr>
          <a:xfrm rot="10800000" flipH="1">
            <a:off x="0" y="1686000"/>
            <a:ext cx="9144000" cy="3457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4"/>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22" name="Google Shape;22;p4"/>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23" name="Google Shape;23;p4"/>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p5"/>
          <p:cNvSpPr/>
          <p:nvPr/>
        </p:nvSpPr>
        <p:spPr>
          <a:xfrm rot="10800000" flipH="1">
            <a:off x="0" y="1686000"/>
            <a:ext cx="9144000" cy="3457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5"/>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5"/>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28" name="Google Shape;28;p5"/>
          <p:cNvSpPr txBox="1">
            <a:spLocks noGrp="1"/>
          </p:cNvSpPr>
          <p:nvPr>
            <p:ph type="body" idx="1"/>
          </p:nvPr>
        </p:nvSpPr>
        <p:spPr>
          <a:xfrm>
            <a:off x="471900" y="1919075"/>
            <a:ext cx="3999900" cy="27102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29" name="Google Shape;29;p5"/>
          <p:cNvSpPr txBox="1">
            <a:spLocks noGrp="1"/>
          </p:cNvSpPr>
          <p:nvPr>
            <p:ph type="body" idx="2"/>
          </p:nvPr>
        </p:nvSpPr>
        <p:spPr>
          <a:xfrm>
            <a:off x="4694250" y="1919075"/>
            <a:ext cx="3999900" cy="27102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30" name="Google Shape;30;p5"/>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1"/>
        <p:cNvGrpSpPr/>
        <p:nvPr/>
      </p:nvGrpSpPr>
      <p:grpSpPr>
        <a:xfrm>
          <a:off x="0" y="0"/>
          <a:ext cx="0" cy="0"/>
          <a:chOff x="0" y="0"/>
          <a:chExt cx="0" cy="0"/>
        </a:xfrm>
      </p:grpSpPr>
      <p:sp>
        <p:nvSpPr>
          <p:cNvPr id="32" name="Google Shape;32;p6"/>
          <p:cNvSpPr/>
          <p:nvPr/>
        </p:nvSpPr>
        <p:spPr>
          <a:xfrm rot="10800000" flipH="1">
            <a:off x="0" y="656400"/>
            <a:ext cx="9144000" cy="448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6"/>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6"/>
          <p:cNvSpPr txBox="1">
            <a:spLocks noGrp="1"/>
          </p:cNvSpPr>
          <p:nvPr>
            <p:ph type="title"/>
          </p:nvPr>
        </p:nvSpPr>
        <p:spPr>
          <a:xfrm>
            <a:off x="98250" y="16350"/>
            <a:ext cx="8826600" cy="602700"/>
          </a:xfrm>
          <a:prstGeom prst="rect">
            <a:avLst/>
          </a:prstGeom>
        </p:spPr>
        <p:txBody>
          <a:bodyPr spcFirstLastPara="1" wrap="square" lIns="91425" tIns="91425" rIns="91425" bIns="91425" anchor="ctr" anchorCtr="0">
            <a:norm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35" name="Google Shape;35;p6"/>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sp>
        <p:nvSpPr>
          <p:cNvPr id="37" name="Google Shape;37;p7"/>
          <p:cNvSpPr txBox="1"/>
          <p:nvPr/>
        </p:nvSpPr>
        <p:spPr>
          <a:xfrm rot="10800000" flipH="1">
            <a:off x="3276600" y="25"/>
            <a:ext cx="58674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7"/>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7"/>
          <p:cNvSpPr txBox="1">
            <a:spLocks noGrp="1"/>
          </p:cNvSpPr>
          <p:nvPr>
            <p:ph type="title"/>
          </p:nvPr>
        </p:nvSpPr>
        <p:spPr>
          <a:xfrm>
            <a:off x="226078" y="357800"/>
            <a:ext cx="2808000" cy="953400"/>
          </a:xfrm>
          <a:prstGeom prst="rect">
            <a:avLst/>
          </a:prstGeom>
        </p:spPr>
        <p:txBody>
          <a:bodyPr spcFirstLastPara="1" wrap="square" lIns="91425" tIns="91425" rIns="91425" bIns="91425" anchor="b" anchorCtr="0">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40" name="Google Shape;40;p7"/>
          <p:cNvSpPr txBox="1">
            <a:spLocks noGrp="1"/>
          </p:cNvSpPr>
          <p:nvPr>
            <p:ph type="body" idx="1"/>
          </p:nvPr>
        </p:nvSpPr>
        <p:spPr>
          <a:xfrm>
            <a:off x="226075" y="1465800"/>
            <a:ext cx="2808000" cy="3163500"/>
          </a:xfrm>
          <a:prstGeom prst="rect">
            <a:avLst/>
          </a:prstGeom>
        </p:spPr>
        <p:txBody>
          <a:bodyPr spcFirstLastPara="1" wrap="square" lIns="91425" tIns="91425" rIns="91425" bIns="91425" anchor="t" anchorCtr="0">
            <a:normAutofit/>
          </a:bodyPr>
          <a:lstStyle>
            <a:lvl1pPr marL="457200" lvl="0" indent="-304800" rtl="0">
              <a:spcBef>
                <a:spcPts val="0"/>
              </a:spcBef>
              <a:spcAft>
                <a:spcPts val="0"/>
              </a:spcAft>
              <a:buClr>
                <a:schemeClr val="lt1"/>
              </a:buClr>
              <a:buSzPts val="1200"/>
              <a:buChar char="●"/>
              <a:defRPr sz="1200">
                <a:solidFill>
                  <a:schemeClr val="lt1"/>
                </a:solidFill>
              </a:defRPr>
            </a:lvl1pPr>
            <a:lvl2pPr marL="914400" lvl="1" indent="-304800" rtl="0">
              <a:spcBef>
                <a:spcPts val="0"/>
              </a:spcBef>
              <a:spcAft>
                <a:spcPts val="0"/>
              </a:spcAft>
              <a:buClr>
                <a:schemeClr val="lt1"/>
              </a:buClr>
              <a:buSzPts val="1200"/>
              <a:buChar char="○"/>
              <a:defRPr sz="1200">
                <a:solidFill>
                  <a:schemeClr val="lt1"/>
                </a:solidFill>
              </a:defRPr>
            </a:lvl2pPr>
            <a:lvl3pPr marL="1371600" lvl="2" indent="-304800" rtl="0">
              <a:spcBef>
                <a:spcPts val="0"/>
              </a:spcBef>
              <a:spcAft>
                <a:spcPts val="0"/>
              </a:spcAft>
              <a:buClr>
                <a:schemeClr val="lt1"/>
              </a:buClr>
              <a:buSzPts val="1200"/>
              <a:buChar char="■"/>
              <a:defRPr sz="1200">
                <a:solidFill>
                  <a:schemeClr val="lt1"/>
                </a:solidFill>
              </a:defRPr>
            </a:lvl3pPr>
            <a:lvl4pPr marL="1828800" lvl="3" indent="-304800" rtl="0">
              <a:spcBef>
                <a:spcPts val="0"/>
              </a:spcBef>
              <a:spcAft>
                <a:spcPts val="0"/>
              </a:spcAft>
              <a:buClr>
                <a:schemeClr val="lt1"/>
              </a:buClr>
              <a:buSzPts val="1200"/>
              <a:buChar char="●"/>
              <a:defRPr sz="1200">
                <a:solidFill>
                  <a:schemeClr val="lt1"/>
                </a:solidFill>
              </a:defRPr>
            </a:lvl4pPr>
            <a:lvl5pPr marL="2286000" lvl="4" indent="-304800" rtl="0">
              <a:spcBef>
                <a:spcPts val="0"/>
              </a:spcBef>
              <a:spcAft>
                <a:spcPts val="0"/>
              </a:spcAft>
              <a:buClr>
                <a:schemeClr val="lt1"/>
              </a:buClr>
              <a:buSzPts val="1200"/>
              <a:buChar char="○"/>
              <a:defRPr sz="1200">
                <a:solidFill>
                  <a:schemeClr val="lt1"/>
                </a:solidFill>
              </a:defRPr>
            </a:lvl5pPr>
            <a:lvl6pPr marL="2743200" lvl="5" indent="-304800" rtl="0">
              <a:spcBef>
                <a:spcPts val="0"/>
              </a:spcBef>
              <a:spcAft>
                <a:spcPts val="0"/>
              </a:spcAft>
              <a:buClr>
                <a:schemeClr val="lt1"/>
              </a:buClr>
              <a:buSzPts val="1200"/>
              <a:buChar char="■"/>
              <a:defRPr sz="1200">
                <a:solidFill>
                  <a:schemeClr val="lt1"/>
                </a:solidFill>
              </a:defRPr>
            </a:lvl6pPr>
            <a:lvl7pPr marL="3200400" lvl="6" indent="-304800" rtl="0">
              <a:spcBef>
                <a:spcPts val="0"/>
              </a:spcBef>
              <a:spcAft>
                <a:spcPts val="0"/>
              </a:spcAft>
              <a:buClr>
                <a:schemeClr val="lt1"/>
              </a:buClr>
              <a:buSzPts val="1200"/>
              <a:buChar char="●"/>
              <a:defRPr sz="1200">
                <a:solidFill>
                  <a:schemeClr val="lt1"/>
                </a:solidFill>
              </a:defRPr>
            </a:lvl7pPr>
            <a:lvl8pPr marL="3657600" lvl="7" indent="-304800" rtl="0">
              <a:spcBef>
                <a:spcPts val="0"/>
              </a:spcBef>
              <a:spcAft>
                <a:spcPts val="0"/>
              </a:spcAft>
              <a:buClr>
                <a:schemeClr val="lt1"/>
              </a:buClr>
              <a:buSzPts val="1200"/>
              <a:buChar char="○"/>
              <a:defRPr sz="1200">
                <a:solidFill>
                  <a:schemeClr val="lt1"/>
                </a:solidFill>
              </a:defRPr>
            </a:lvl8pPr>
            <a:lvl9pPr marL="4114800" lvl="8" indent="-304800" rtl="0">
              <a:spcBef>
                <a:spcPts val="0"/>
              </a:spcBef>
              <a:spcAft>
                <a:spcPts val="0"/>
              </a:spcAft>
              <a:buClr>
                <a:schemeClr val="lt1"/>
              </a:buClr>
              <a:buSzPts val="1200"/>
              <a:buChar char="■"/>
              <a:defRPr sz="1200">
                <a:solidFill>
                  <a:schemeClr val="lt1"/>
                </a:solidFill>
              </a:defRPr>
            </a:lvl9pPr>
          </a:lstStyle>
          <a:p>
            <a:endParaRPr/>
          </a:p>
        </p:txBody>
      </p:sp>
      <p:sp>
        <p:nvSpPr>
          <p:cNvPr id="41" name="Google Shape;41;p7"/>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490250" y="488250"/>
            <a:ext cx="6227100" cy="4090800"/>
          </a:xfrm>
          <a:prstGeom prst="rect">
            <a:avLst/>
          </a:prstGeom>
        </p:spPr>
        <p:txBody>
          <a:bodyPr spcFirstLastPara="1" wrap="square" lIns="91425" tIns="91425" rIns="91425" bIns="91425" anchor="ctr" anchorCtr="0">
            <a:norm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
        <p:nvSpPr>
          <p:cNvPr id="44" name="Google Shape;44;p8"/>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5"/>
        <p:cNvGrpSpPr/>
        <p:nvPr/>
      </p:nvGrpSpPr>
      <p:grpSpPr>
        <a:xfrm>
          <a:off x="0" y="0"/>
          <a:ext cx="0" cy="0"/>
          <a:chOff x="0" y="0"/>
          <a:chExt cx="0" cy="0"/>
        </a:xfrm>
      </p:grpSpPr>
      <p:sp>
        <p:nvSpPr>
          <p:cNvPr id="46" name="Google Shape;46;p9"/>
          <p:cNvSpPr/>
          <p:nvPr/>
        </p:nvSpPr>
        <p:spPr>
          <a:xfrm flipH="1">
            <a:off x="0" y="0"/>
            <a:ext cx="4572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9"/>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rtl="0">
              <a:spcBef>
                <a:spcPts val="0"/>
              </a:spcBef>
              <a:spcAft>
                <a:spcPts val="0"/>
              </a:spcAft>
              <a:buClr>
                <a:schemeClr val="dk2"/>
              </a:buClr>
              <a:buSzPts val="4200"/>
              <a:buNone/>
              <a:defRPr sz="4200">
                <a:solidFill>
                  <a:schemeClr val="dk2"/>
                </a:solidFill>
              </a:defRPr>
            </a:lvl1pPr>
            <a:lvl2pPr lvl="1" algn="ctr" rtl="0">
              <a:spcBef>
                <a:spcPts val="0"/>
              </a:spcBef>
              <a:spcAft>
                <a:spcPts val="0"/>
              </a:spcAft>
              <a:buClr>
                <a:schemeClr val="dk2"/>
              </a:buClr>
              <a:buSzPts val="4200"/>
              <a:buNone/>
              <a:defRPr sz="4200">
                <a:solidFill>
                  <a:schemeClr val="dk2"/>
                </a:solidFill>
              </a:defRPr>
            </a:lvl2pPr>
            <a:lvl3pPr lvl="2" algn="ctr" rtl="0">
              <a:spcBef>
                <a:spcPts val="0"/>
              </a:spcBef>
              <a:spcAft>
                <a:spcPts val="0"/>
              </a:spcAft>
              <a:buClr>
                <a:schemeClr val="dk2"/>
              </a:buClr>
              <a:buSzPts val="4200"/>
              <a:buNone/>
              <a:defRPr sz="4200">
                <a:solidFill>
                  <a:schemeClr val="dk2"/>
                </a:solidFill>
              </a:defRPr>
            </a:lvl3pPr>
            <a:lvl4pPr lvl="3" algn="ctr" rtl="0">
              <a:spcBef>
                <a:spcPts val="0"/>
              </a:spcBef>
              <a:spcAft>
                <a:spcPts val="0"/>
              </a:spcAft>
              <a:buClr>
                <a:schemeClr val="dk2"/>
              </a:buClr>
              <a:buSzPts val="4200"/>
              <a:buNone/>
              <a:defRPr sz="4200">
                <a:solidFill>
                  <a:schemeClr val="dk2"/>
                </a:solidFill>
              </a:defRPr>
            </a:lvl4pPr>
            <a:lvl5pPr lvl="4" algn="ctr" rtl="0">
              <a:spcBef>
                <a:spcPts val="0"/>
              </a:spcBef>
              <a:spcAft>
                <a:spcPts val="0"/>
              </a:spcAft>
              <a:buClr>
                <a:schemeClr val="dk2"/>
              </a:buClr>
              <a:buSzPts val="4200"/>
              <a:buNone/>
              <a:defRPr sz="4200">
                <a:solidFill>
                  <a:schemeClr val="dk2"/>
                </a:solidFill>
              </a:defRPr>
            </a:lvl5pPr>
            <a:lvl6pPr lvl="5" algn="ctr" rtl="0">
              <a:spcBef>
                <a:spcPts val="0"/>
              </a:spcBef>
              <a:spcAft>
                <a:spcPts val="0"/>
              </a:spcAft>
              <a:buClr>
                <a:schemeClr val="dk2"/>
              </a:buClr>
              <a:buSzPts val="4200"/>
              <a:buNone/>
              <a:defRPr sz="4200">
                <a:solidFill>
                  <a:schemeClr val="dk2"/>
                </a:solidFill>
              </a:defRPr>
            </a:lvl6pPr>
            <a:lvl7pPr lvl="6" algn="ctr" rtl="0">
              <a:spcBef>
                <a:spcPts val="0"/>
              </a:spcBef>
              <a:spcAft>
                <a:spcPts val="0"/>
              </a:spcAft>
              <a:buClr>
                <a:schemeClr val="dk2"/>
              </a:buClr>
              <a:buSzPts val="4200"/>
              <a:buNone/>
              <a:defRPr sz="4200">
                <a:solidFill>
                  <a:schemeClr val="dk2"/>
                </a:solidFill>
              </a:defRPr>
            </a:lvl7pPr>
            <a:lvl8pPr lvl="7" algn="ctr" rtl="0">
              <a:spcBef>
                <a:spcPts val="0"/>
              </a:spcBef>
              <a:spcAft>
                <a:spcPts val="0"/>
              </a:spcAft>
              <a:buClr>
                <a:schemeClr val="dk2"/>
              </a:buClr>
              <a:buSzPts val="4200"/>
              <a:buNone/>
              <a:defRPr sz="4200">
                <a:solidFill>
                  <a:schemeClr val="dk2"/>
                </a:solidFill>
              </a:defRPr>
            </a:lvl8pPr>
            <a:lvl9pPr lvl="8" algn="ctr" rtl="0">
              <a:spcBef>
                <a:spcPts val="0"/>
              </a:spcBef>
              <a:spcAft>
                <a:spcPts val="0"/>
              </a:spcAft>
              <a:buClr>
                <a:schemeClr val="dk2"/>
              </a:buClr>
              <a:buSzPts val="4200"/>
              <a:buNone/>
              <a:defRPr sz="4200">
                <a:solidFill>
                  <a:schemeClr val="dk2"/>
                </a:solidFill>
              </a:defRPr>
            </a:lvl9pPr>
          </a:lstStyle>
          <a:p>
            <a:endParaRPr/>
          </a:p>
        </p:txBody>
      </p:sp>
      <p:sp>
        <p:nvSpPr>
          <p:cNvPr id="49" name="Google Shape;49;p9"/>
          <p:cNvSpPr txBox="1">
            <a:spLocks noGrp="1"/>
          </p:cNvSpPr>
          <p:nvPr>
            <p:ph type="subTitle" idx="1"/>
          </p:nvPr>
        </p:nvSpPr>
        <p:spPr>
          <a:xfrm>
            <a:off x="265500" y="2779467"/>
            <a:ext cx="4045200" cy="12351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50" name="Google Shape;50;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rtl="0">
              <a:spcBef>
                <a:spcPts val="0"/>
              </a:spcBef>
              <a:spcAft>
                <a:spcPts val="0"/>
              </a:spcAft>
              <a:buClr>
                <a:schemeClr val="lt1"/>
              </a:buClr>
              <a:buSzPts val="1800"/>
              <a:buChar char="●"/>
              <a:defRPr>
                <a:solidFill>
                  <a:schemeClr val="lt1"/>
                </a:solidFill>
              </a:defRPr>
            </a:lvl1pPr>
            <a:lvl2pPr marL="914400" lvl="1" indent="-317500" rtl="0">
              <a:spcBef>
                <a:spcPts val="0"/>
              </a:spcBef>
              <a:spcAft>
                <a:spcPts val="0"/>
              </a:spcAft>
              <a:buClr>
                <a:schemeClr val="lt1"/>
              </a:buClr>
              <a:buSzPts val="1400"/>
              <a:buChar char="○"/>
              <a:defRPr>
                <a:solidFill>
                  <a:schemeClr val="lt1"/>
                </a:solidFill>
              </a:defRPr>
            </a:lvl2pPr>
            <a:lvl3pPr marL="1371600" lvl="2" indent="-317500" rtl="0">
              <a:spcBef>
                <a:spcPts val="0"/>
              </a:spcBef>
              <a:spcAft>
                <a:spcPts val="0"/>
              </a:spcAft>
              <a:buClr>
                <a:schemeClr val="lt1"/>
              </a:buClr>
              <a:buSzPts val="1400"/>
              <a:buChar char="■"/>
              <a:defRPr>
                <a:solidFill>
                  <a:schemeClr val="lt1"/>
                </a:solidFill>
              </a:defRPr>
            </a:lvl3pPr>
            <a:lvl4pPr marL="1828800" lvl="3" indent="-317500" rtl="0">
              <a:spcBef>
                <a:spcPts val="0"/>
              </a:spcBef>
              <a:spcAft>
                <a:spcPts val="0"/>
              </a:spcAft>
              <a:buClr>
                <a:schemeClr val="lt1"/>
              </a:buClr>
              <a:buSzPts val="1400"/>
              <a:buChar char="●"/>
              <a:defRPr>
                <a:solidFill>
                  <a:schemeClr val="lt1"/>
                </a:solidFill>
              </a:defRPr>
            </a:lvl4pPr>
            <a:lvl5pPr marL="2286000" lvl="4" indent="-317500" rtl="0">
              <a:spcBef>
                <a:spcPts val="0"/>
              </a:spcBef>
              <a:spcAft>
                <a:spcPts val="0"/>
              </a:spcAft>
              <a:buClr>
                <a:schemeClr val="lt1"/>
              </a:buClr>
              <a:buSzPts val="1400"/>
              <a:buChar char="○"/>
              <a:defRPr>
                <a:solidFill>
                  <a:schemeClr val="lt1"/>
                </a:solidFill>
              </a:defRPr>
            </a:lvl5pPr>
            <a:lvl6pPr marL="2743200" lvl="5" indent="-317500" rtl="0">
              <a:spcBef>
                <a:spcPts val="0"/>
              </a:spcBef>
              <a:spcAft>
                <a:spcPts val="0"/>
              </a:spcAft>
              <a:buClr>
                <a:schemeClr val="lt1"/>
              </a:buClr>
              <a:buSzPts val="1400"/>
              <a:buChar char="■"/>
              <a:defRPr>
                <a:solidFill>
                  <a:schemeClr val="lt1"/>
                </a:solidFill>
              </a:defRPr>
            </a:lvl6pPr>
            <a:lvl7pPr marL="3200400" lvl="6" indent="-317500" rtl="0">
              <a:spcBef>
                <a:spcPts val="0"/>
              </a:spcBef>
              <a:spcAft>
                <a:spcPts val="0"/>
              </a:spcAft>
              <a:buClr>
                <a:schemeClr val="lt1"/>
              </a:buClr>
              <a:buSzPts val="1400"/>
              <a:buChar char="●"/>
              <a:defRPr>
                <a:solidFill>
                  <a:schemeClr val="lt1"/>
                </a:solidFill>
              </a:defRPr>
            </a:lvl7pPr>
            <a:lvl8pPr marL="3657600" lvl="7" indent="-317500" rtl="0">
              <a:spcBef>
                <a:spcPts val="0"/>
              </a:spcBef>
              <a:spcAft>
                <a:spcPts val="0"/>
              </a:spcAft>
              <a:buClr>
                <a:schemeClr val="lt1"/>
              </a:buClr>
              <a:buSzPts val="1400"/>
              <a:buChar char="○"/>
              <a:defRPr>
                <a:solidFill>
                  <a:schemeClr val="lt1"/>
                </a:solidFill>
              </a:defRPr>
            </a:lvl8pPr>
            <a:lvl9pPr marL="4114800" lvl="8" indent="-317500" rtl="0">
              <a:spcBef>
                <a:spcPts val="0"/>
              </a:spcBef>
              <a:spcAft>
                <a:spcPts val="0"/>
              </a:spcAft>
              <a:buClr>
                <a:schemeClr val="lt1"/>
              </a:buClr>
              <a:buSzPts val="1400"/>
              <a:buChar char="■"/>
              <a:defRPr>
                <a:solidFill>
                  <a:schemeClr val="lt1"/>
                </a:solidFill>
              </a:defRPr>
            </a:lvl9pPr>
          </a:lstStyle>
          <a:p>
            <a:endParaRPr/>
          </a:p>
        </p:txBody>
      </p:sp>
      <p:sp>
        <p:nvSpPr>
          <p:cNvPr id="51" name="Google Shape;51;p9"/>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10"/>
          <p:cNvSpPr txBox="1"/>
          <p:nvPr/>
        </p:nvSpPr>
        <p:spPr>
          <a:xfrm rot="10800000" flipH="1">
            <a:off x="0" y="0"/>
            <a:ext cx="9144000" cy="46959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10"/>
          <p:cNvSpPr/>
          <p:nvPr/>
        </p:nvSpPr>
        <p:spPr>
          <a:xfrm rot="10800000" flipH="1">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10"/>
          <p:cNvSpPr txBox="1">
            <a:spLocks noGrp="1"/>
          </p:cNvSpPr>
          <p:nvPr>
            <p:ph type="body" idx="1"/>
          </p:nvPr>
        </p:nvSpPr>
        <p:spPr>
          <a:xfrm>
            <a:off x="57150" y="4696825"/>
            <a:ext cx="8382000" cy="446700"/>
          </a:xfrm>
          <a:prstGeom prst="rect">
            <a:avLst/>
          </a:prstGeom>
        </p:spPr>
        <p:txBody>
          <a:bodyPr spcFirstLastPara="1" wrap="square" lIns="91425" tIns="91425" rIns="91425" bIns="91425" anchor="ctr" anchorCtr="0">
            <a:normAutofit/>
          </a:bodyPr>
          <a:lstStyle>
            <a:lvl1pPr marL="457200" lvl="0" indent="-228600" rtl="0">
              <a:lnSpc>
                <a:spcPct val="100000"/>
              </a:lnSpc>
              <a:spcBef>
                <a:spcPts val="0"/>
              </a:spcBef>
              <a:spcAft>
                <a:spcPts val="0"/>
              </a:spcAft>
              <a:buClr>
                <a:schemeClr val="lt1"/>
              </a:buClr>
              <a:buSzPts val="1200"/>
              <a:buNone/>
              <a:defRPr sz="1200">
                <a:solidFill>
                  <a:schemeClr val="lt1"/>
                </a:solidFill>
              </a:defRPr>
            </a:lvl1pPr>
          </a:lstStyle>
          <a:p>
            <a:endParaRPr/>
          </a:p>
        </p:txBody>
      </p:sp>
      <p:sp>
        <p:nvSpPr>
          <p:cNvPr id="56" name="Google Shape;56;p10"/>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4"/>
        </a:solidFill>
        <a:effectLst/>
      </p:bgPr>
    </p:bg>
    <p:spTree>
      <p:nvGrpSpPr>
        <p:cNvPr id="1" name="Shape 57"/>
        <p:cNvGrpSpPr/>
        <p:nvPr/>
      </p:nvGrpSpPr>
      <p:grpSpPr>
        <a:xfrm>
          <a:off x="0" y="0"/>
          <a:ext cx="0" cy="0"/>
          <a:chOff x="0" y="0"/>
          <a:chExt cx="0" cy="0"/>
        </a:xfrm>
      </p:grpSpPr>
      <p:sp>
        <p:nvSpPr>
          <p:cNvPr id="58" name="Google Shape;58;p11"/>
          <p:cNvSpPr txBox="1">
            <a:spLocks noGrp="1"/>
          </p:cNvSpPr>
          <p:nvPr>
            <p:ph type="title" hasCustomPrompt="1"/>
          </p:nvPr>
        </p:nvSpPr>
        <p:spPr>
          <a:xfrm>
            <a:off x="475500" y="1258525"/>
            <a:ext cx="8222100" cy="1963500"/>
          </a:xfrm>
          <a:prstGeom prst="rect">
            <a:avLst/>
          </a:prstGeom>
        </p:spPr>
        <p:txBody>
          <a:bodyPr spcFirstLastPara="1" wrap="square" lIns="91425" tIns="91425" rIns="91425" bIns="91425" anchor="b" anchorCtr="0">
            <a:normAutofit/>
          </a:bodyPr>
          <a:lstStyle>
            <a:lvl1pPr lvl="0" algn="ctr" rtl="0">
              <a:spcBef>
                <a:spcPts val="0"/>
              </a:spcBef>
              <a:spcAft>
                <a:spcPts val="0"/>
              </a:spcAft>
              <a:buClr>
                <a:schemeClr val="dk2"/>
              </a:buClr>
              <a:buSzPts val="12000"/>
              <a:buNone/>
              <a:defRPr sz="12000">
                <a:solidFill>
                  <a:schemeClr val="dk2"/>
                </a:solidFill>
              </a:defRPr>
            </a:lvl1pPr>
            <a:lvl2pPr lvl="1" algn="ctr" rtl="0">
              <a:spcBef>
                <a:spcPts val="0"/>
              </a:spcBef>
              <a:spcAft>
                <a:spcPts val="0"/>
              </a:spcAft>
              <a:buClr>
                <a:schemeClr val="dk2"/>
              </a:buClr>
              <a:buSzPts val="12000"/>
              <a:buNone/>
              <a:defRPr sz="12000">
                <a:solidFill>
                  <a:schemeClr val="dk2"/>
                </a:solidFill>
              </a:defRPr>
            </a:lvl2pPr>
            <a:lvl3pPr lvl="2" algn="ctr" rtl="0">
              <a:spcBef>
                <a:spcPts val="0"/>
              </a:spcBef>
              <a:spcAft>
                <a:spcPts val="0"/>
              </a:spcAft>
              <a:buClr>
                <a:schemeClr val="dk2"/>
              </a:buClr>
              <a:buSzPts val="12000"/>
              <a:buNone/>
              <a:defRPr sz="12000">
                <a:solidFill>
                  <a:schemeClr val="dk2"/>
                </a:solidFill>
              </a:defRPr>
            </a:lvl3pPr>
            <a:lvl4pPr lvl="3" algn="ctr" rtl="0">
              <a:spcBef>
                <a:spcPts val="0"/>
              </a:spcBef>
              <a:spcAft>
                <a:spcPts val="0"/>
              </a:spcAft>
              <a:buClr>
                <a:schemeClr val="dk2"/>
              </a:buClr>
              <a:buSzPts val="12000"/>
              <a:buNone/>
              <a:defRPr sz="12000">
                <a:solidFill>
                  <a:schemeClr val="dk2"/>
                </a:solidFill>
              </a:defRPr>
            </a:lvl4pPr>
            <a:lvl5pPr lvl="4" algn="ctr" rtl="0">
              <a:spcBef>
                <a:spcPts val="0"/>
              </a:spcBef>
              <a:spcAft>
                <a:spcPts val="0"/>
              </a:spcAft>
              <a:buClr>
                <a:schemeClr val="dk2"/>
              </a:buClr>
              <a:buSzPts val="12000"/>
              <a:buNone/>
              <a:defRPr sz="12000">
                <a:solidFill>
                  <a:schemeClr val="dk2"/>
                </a:solidFill>
              </a:defRPr>
            </a:lvl5pPr>
            <a:lvl6pPr lvl="5" algn="ctr" rtl="0">
              <a:spcBef>
                <a:spcPts val="0"/>
              </a:spcBef>
              <a:spcAft>
                <a:spcPts val="0"/>
              </a:spcAft>
              <a:buClr>
                <a:schemeClr val="dk2"/>
              </a:buClr>
              <a:buSzPts val="12000"/>
              <a:buNone/>
              <a:defRPr sz="12000">
                <a:solidFill>
                  <a:schemeClr val="dk2"/>
                </a:solidFill>
              </a:defRPr>
            </a:lvl6pPr>
            <a:lvl7pPr lvl="6" algn="ctr" rtl="0">
              <a:spcBef>
                <a:spcPts val="0"/>
              </a:spcBef>
              <a:spcAft>
                <a:spcPts val="0"/>
              </a:spcAft>
              <a:buClr>
                <a:schemeClr val="dk2"/>
              </a:buClr>
              <a:buSzPts val="12000"/>
              <a:buNone/>
              <a:defRPr sz="12000">
                <a:solidFill>
                  <a:schemeClr val="dk2"/>
                </a:solidFill>
              </a:defRPr>
            </a:lvl7pPr>
            <a:lvl8pPr lvl="7" algn="ctr" rtl="0">
              <a:spcBef>
                <a:spcPts val="0"/>
              </a:spcBef>
              <a:spcAft>
                <a:spcPts val="0"/>
              </a:spcAft>
              <a:buClr>
                <a:schemeClr val="dk2"/>
              </a:buClr>
              <a:buSzPts val="12000"/>
              <a:buNone/>
              <a:defRPr sz="12000">
                <a:solidFill>
                  <a:schemeClr val="dk2"/>
                </a:solidFill>
              </a:defRPr>
            </a:lvl8pPr>
            <a:lvl9pPr lvl="8" algn="ctr" rtl="0">
              <a:spcBef>
                <a:spcPts val="0"/>
              </a:spcBef>
              <a:spcAft>
                <a:spcPts val="0"/>
              </a:spcAft>
              <a:buClr>
                <a:schemeClr val="dk2"/>
              </a:buClr>
              <a:buSzPts val="12000"/>
              <a:buNone/>
              <a:defRPr sz="12000">
                <a:solidFill>
                  <a:schemeClr val="dk2"/>
                </a:solidFill>
              </a:defRPr>
            </a:lvl9pPr>
          </a:lstStyle>
          <a:p>
            <a:r>
              <a:t>xx%</a:t>
            </a:r>
          </a:p>
        </p:txBody>
      </p:sp>
      <p:sp>
        <p:nvSpPr>
          <p:cNvPr id="59" name="Google Shape;59;p11"/>
          <p:cNvSpPr txBox="1">
            <a:spLocks noGrp="1"/>
          </p:cNvSpPr>
          <p:nvPr>
            <p:ph type="body" idx="1"/>
          </p:nvPr>
        </p:nvSpPr>
        <p:spPr>
          <a:xfrm>
            <a:off x="475500" y="3304625"/>
            <a:ext cx="8222100" cy="1300800"/>
          </a:xfrm>
          <a:prstGeom prst="rect">
            <a:avLst/>
          </a:prstGeom>
        </p:spPr>
        <p:txBody>
          <a:bodyPr spcFirstLastPara="1" wrap="square" lIns="91425" tIns="91425" rIns="91425" bIns="91425" anchor="t" anchorCtr="0">
            <a:normAutofit/>
          </a:bodyPr>
          <a:lstStyle>
            <a:lvl1pPr marL="457200" lvl="0" indent="-342900" algn="ctr" rtl="0">
              <a:spcBef>
                <a:spcPts val="0"/>
              </a:spcBef>
              <a:spcAft>
                <a:spcPts val="0"/>
              </a:spcAft>
              <a:buSzPts val="1800"/>
              <a:buChar char="●"/>
              <a:defRPr/>
            </a:lvl1pPr>
            <a:lvl2pPr marL="914400" lvl="1" indent="-317500" algn="ctr" rtl="0">
              <a:spcBef>
                <a:spcPts val="0"/>
              </a:spcBef>
              <a:spcAft>
                <a:spcPts val="0"/>
              </a:spcAft>
              <a:buSzPts val="1400"/>
              <a:buChar char="○"/>
              <a:defRPr/>
            </a:lvl2pPr>
            <a:lvl3pPr marL="1371600" lvl="2" indent="-317500" algn="ctr" rtl="0">
              <a:spcBef>
                <a:spcPts val="0"/>
              </a:spcBef>
              <a:spcAft>
                <a:spcPts val="0"/>
              </a:spcAft>
              <a:buSzPts val="1400"/>
              <a:buChar char="■"/>
              <a:defRPr/>
            </a:lvl3pPr>
            <a:lvl4pPr marL="1828800" lvl="3" indent="-317500" algn="ctr" rtl="0">
              <a:spcBef>
                <a:spcPts val="0"/>
              </a:spcBef>
              <a:spcAft>
                <a:spcPts val="0"/>
              </a:spcAft>
              <a:buSzPts val="1400"/>
              <a:buChar char="●"/>
              <a:defRPr/>
            </a:lvl4pPr>
            <a:lvl5pPr marL="2286000" lvl="4" indent="-317500" algn="ctr" rtl="0">
              <a:spcBef>
                <a:spcPts val="0"/>
              </a:spcBef>
              <a:spcAft>
                <a:spcPts val="0"/>
              </a:spcAft>
              <a:buSzPts val="1400"/>
              <a:buChar char="○"/>
              <a:defRPr/>
            </a:lvl5pPr>
            <a:lvl6pPr marL="2743200" lvl="5" indent="-317500" algn="ctr" rtl="0">
              <a:spcBef>
                <a:spcPts val="0"/>
              </a:spcBef>
              <a:spcAft>
                <a:spcPts val="0"/>
              </a:spcAft>
              <a:buSzPts val="1400"/>
              <a:buChar char="■"/>
              <a:defRPr/>
            </a:lvl6pPr>
            <a:lvl7pPr marL="3200400" lvl="6" indent="-317500" algn="ctr" rtl="0">
              <a:spcBef>
                <a:spcPts val="0"/>
              </a:spcBef>
              <a:spcAft>
                <a:spcPts val="0"/>
              </a:spcAft>
              <a:buSzPts val="1400"/>
              <a:buChar char="●"/>
              <a:defRPr/>
            </a:lvl7pPr>
            <a:lvl8pPr marL="3657600" lvl="7" indent="-317500" algn="ctr" rtl="0">
              <a:spcBef>
                <a:spcPts val="0"/>
              </a:spcBef>
              <a:spcAft>
                <a:spcPts val="0"/>
              </a:spcAft>
              <a:buSzPts val="1400"/>
              <a:buChar char="○"/>
              <a:defRPr/>
            </a:lvl8pPr>
            <a:lvl9pPr marL="4114800" lvl="8" indent="-317500" algn="ctr" rtl="0">
              <a:spcBef>
                <a:spcPts val="0"/>
              </a:spcBef>
              <a:spcAft>
                <a:spcPts val="0"/>
              </a:spcAft>
              <a:buSzPts val="1400"/>
              <a:buChar char="■"/>
              <a:defRPr/>
            </a:lvl9pPr>
          </a:lstStyle>
          <a:p>
            <a:endParaRPr/>
          </a:p>
        </p:txBody>
      </p:sp>
      <p:sp>
        <p:nvSpPr>
          <p:cNvPr id="60" name="Google Shape;60;p11"/>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4"/>
        </a:solidFill>
        <a:effectLst/>
      </p:bgPr>
    </p:bg>
    <p:spTree>
      <p:nvGrpSpPr>
        <p:cNvPr id="1" name="Shape 61"/>
        <p:cNvGrpSpPr/>
        <p:nvPr/>
      </p:nvGrpSpPr>
      <p:grpSpPr>
        <a:xfrm>
          <a:off x="0" y="0"/>
          <a:ext cx="0" cy="0"/>
          <a:chOff x="0" y="0"/>
          <a:chExt cx="0" cy="0"/>
        </a:xfrm>
      </p:grpSpPr>
      <p:sp>
        <p:nvSpPr>
          <p:cNvPr id="62" name="Google Shape;62;p12"/>
          <p:cNvSpPr txBox="1">
            <a:spLocks noGrp="1"/>
          </p:cNvSpPr>
          <p:nvPr>
            <p:ph type="sldNum" idx="12"/>
          </p:nvPr>
        </p:nvSpPr>
        <p:spPr>
          <a:xfrm>
            <a:off x="8523541" y="4695623"/>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terial">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71900" y="738725"/>
            <a:ext cx="8222100" cy="767700"/>
          </a:xfrm>
          <a:prstGeom prst="rect">
            <a:avLst/>
          </a:prstGeom>
          <a:noFill/>
          <a:ln>
            <a:noFill/>
          </a:ln>
        </p:spPr>
        <p:txBody>
          <a:bodyPr spcFirstLastPara="1" wrap="square" lIns="91425" tIns="91425" rIns="91425" bIns="91425" anchor="b" anchorCtr="0">
            <a:normAutofit/>
          </a:bodyPr>
          <a:lstStyle>
            <a:lvl1pPr lvl="0"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1pPr>
            <a:lvl2pPr lvl="1"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2pPr>
            <a:lvl3pPr lvl="2"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3pPr>
            <a:lvl4pPr lvl="3"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4pPr>
            <a:lvl5pPr lvl="4"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5pPr>
            <a:lvl6pPr lvl="5"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6pPr>
            <a:lvl7pPr lvl="6"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7pPr>
            <a:lvl8pPr lvl="7"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8pPr>
            <a:lvl9pPr lvl="8"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9pPr>
          </a:lstStyle>
          <a:p>
            <a:endParaRPr/>
          </a:p>
        </p:txBody>
      </p:sp>
      <p:sp>
        <p:nvSpPr>
          <p:cNvPr id="7" name="Google Shape;7;p1"/>
          <p:cNvSpPr txBox="1">
            <a:spLocks noGrp="1"/>
          </p:cNvSpPr>
          <p:nvPr>
            <p:ph type="body" idx="1"/>
          </p:nvPr>
        </p:nvSpPr>
        <p:spPr>
          <a:xfrm>
            <a:off x="471900" y="1919075"/>
            <a:ext cx="8222100" cy="2710200"/>
          </a:xfrm>
          <a:prstGeom prst="rect">
            <a:avLst/>
          </a:prstGeom>
          <a:noFill/>
          <a:ln>
            <a:noFill/>
          </a:ln>
        </p:spPr>
        <p:txBody>
          <a:bodyPr spcFirstLastPara="1" wrap="square" lIns="91425" tIns="91425" rIns="91425" bIns="91425" anchor="t" anchorCtr="0">
            <a:normAutofit/>
          </a:bodyPr>
          <a:lstStyle>
            <a:lvl1pPr marL="457200" lvl="0" indent="-342900" rtl="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marL="914400" lvl="1" indent="-3175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2pPr>
            <a:lvl3pPr marL="1371600" lvl="2" indent="-3175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3pPr>
            <a:lvl4pPr marL="1828800" lvl="3" indent="-3175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4pPr>
            <a:lvl5pPr marL="2286000" lvl="4" indent="-3175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5pPr>
            <a:lvl6pPr marL="2743200" lvl="5" indent="-3175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6pPr>
            <a:lvl7pPr marL="3200400" lvl="6" indent="-3175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7pPr>
            <a:lvl8pPr marL="3657600" lvl="7" indent="-3175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8pPr>
            <a:lvl9pPr marL="4114800" lvl="8" indent="-3175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523541" y="4695623"/>
            <a:ext cx="548700" cy="393600"/>
          </a:xfrm>
          <a:prstGeom prst="rect">
            <a:avLst/>
          </a:prstGeom>
          <a:noFill/>
          <a:ln>
            <a:noFill/>
          </a:ln>
        </p:spPr>
        <p:txBody>
          <a:bodyPr spcFirstLastPara="1" wrap="square" lIns="91425" tIns="91425" rIns="91425" bIns="91425" anchor="ctr" anchorCtr="0">
            <a:normAutofit/>
          </a:bodyPr>
          <a:lstStyle>
            <a:lvl1pPr lvl="0" algn="r" rtl="0">
              <a:buNone/>
              <a:defRPr sz="1000">
                <a:solidFill>
                  <a:schemeClr val="lt2"/>
                </a:solidFill>
                <a:latin typeface="Roboto"/>
                <a:ea typeface="Roboto"/>
                <a:cs typeface="Roboto"/>
                <a:sym typeface="Roboto"/>
              </a:defRPr>
            </a:lvl1pPr>
            <a:lvl2pPr lvl="1" algn="r" rtl="0">
              <a:buNone/>
              <a:defRPr sz="1000">
                <a:solidFill>
                  <a:schemeClr val="lt2"/>
                </a:solidFill>
                <a:latin typeface="Roboto"/>
                <a:ea typeface="Roboto"/>
                <a:cs typeface="Roboto"/>
                <a:sym typeface="Roboto"/>
              </a:defRPr>
            </a:lvl2pPr>
            <a:lvl3pPr lvl="2" algn="r" rtl="0">
              <a:buNone/>
              <a:defRPr sz="1000">
                <a:solidFill>
                  <a:schemeClr val="lt2"/>
                </a:solidFill>
                <a:latin typeface="Roboto"/>
                <a:ea typeface="Roboto"/>
                <a:cs typeface="Roboto"/>
                <a:sym typeface="Roboto"/>
              </a:defRPr>
            </a:lvl3pPr>
            <a:lvl4pPr lvl="3" algn="r" rtl="0">
              <a:buNone/>
              <a:defRPr sz="1000">
                <a:solidFill>
                  <a:schemeClr val="lt2"/>
                </a:solidFill>
                <a:latin typeface="Roboto"/>
                <a:ea typeface="Roboto"/>
                <a:cs typeface="Roboto"/>
                <a:sym typeface="Roboto"/>
              </a:defRPr>
            </a:lvl4pPr>
            <a:lvl5pPr lvl="4" algn="r" rtl="0">
              <a:buNone/>
              <a:defRPr sz="1000">
                <a:solidFill>
                  <a:schemeClr val="lt2"/>
                </a:solidFill>
                <a:latin typeface="Roboto"/>
                <a:ea typeface="Roboto"/>
                <a:cs typeface="Roboto"/>
                <a:sym typeface="Roboto"/>
              </a:defRPr>
            </a:lvl5pPr>
            <a:lvl6pPr lvl="5" algn="r" rtl="0">
              <a:buNone/>
              <a:defRPr sz="1000">
                <a:solidFill>
                  <a:schemeClr val="lt2"/>
                </a:solidFill>
                <a:latin typeface="Roboto"/>
                <a:ea typeface="Roboto"/>
                <a:cs typeface="Roboto"/>
                <a:sym typeface="Roboto"/>
              </a:defRPr>
            </a:lvl6pPr>
            <a:lvl7pPr lvl="6" algn="r" rtl="0">
              <a:buNone/>
              <a:defRPr sz="1000">
                <a:solidFill>
                  <a:schemeClr val="lt2"/>
                </a:solidFill>
                <a:latin typeface="Roboto"/>
                <a:ea typeface="Roboto"/>
                <a:cs typeface="Roboto"/>
                <a:sym typeface="Roboto"/>
              </a:defRPr>
            </a:lvl7pPr>
            <a:lvl8pPr lvl="7" algn="r" rtl="0">
              <a:buNone/>
              <a:defRPr sz="1000">
                <a:solidFill>
                  <a:schemeClr val="lt2"/>
                </a:solidFill>
                <a:latin typeface="Roboto"/>
                <a:ea typeface="Roboto"/>
                <a:cs typeface="Roboto"/>
                <a:sym typeface="Roboto"/>
              </a:defRPr>
            </a:lvl8pPr>
            <a:lvl9pPr lvl="8" algn="r" rtl="0">
              <a:buNone/>
              <a:defRPr sz="1000">
                <a:solidFill>
                  <a:schemeClr val="lt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66"/>
        <p:cNvGrpSpPr/>
        <p:nvPr/>
      </p:nvGrpSpPr>
      <p:grpSpPr>
        <a:xfrm>
          <a:off x="0" y="0"/>
          <a:ext cx="0" cy="0"/>
          <a:chOff x="0" y="0"/>
          <a:chExt cx="0" cy="0"/>
        </a:xfrm>
      </p:grpSpPr>
      <p:sp>
        <p:nvSpPr>
          <p:cNvPr id="67" name="Google Shape;67;p13"/>
          <p:cNvSpPr txBox="1">
            <a:spLocks noGrp="1"/>
          </p:cNvSpPr>
          <p:nvPr>
            <p:ph type="ctrTitle"/>
          </p:nvPr>
        </p:nvSpPr>
        <p:spPr>
          <a:xfrm>
            <a:off x="390525" y="1819275"/>
            <a:ext cx="8222100" cy="933600"/>
          </a:xfrm>
          <a:prstGeom prst="rect">
            <a:avLst/>
          </a:prstGeom>
        </p:spPr>
        <p:txBody>
          <a:bodyPr spcFirstLastPara="1" wrap="square" lIns="91425" tIns="91425" rIns="91425" bIns="91425" anchor="b" anchorCtr="0">
            <a:normAutofit fontScale="90000"/>
          </a:bodyPr>
          <a:lstStyle/>
          <a:p>
            <a:pPr marL="0" lvl="0" indent="0" algn="l" rtl="0">
              <a:spcBef>
                <a:spcPts val="0"/>
              </a:spcBef>
              <a:spcAft>
                <a:spcPts val="0"/>
              </a:spcAft>
              <a:buNone/>
            </a:pPr>
            <a:r>
              <a:rPr lang="en-GB"/>
              <a:t>Responses to Summer Reports</a:t>
            </a:r>
            <a:endParaRPr/>
          </a:p>
        </p:txBody>
      </p:sp>
      <p:sp>
        <p:nvSpPr>
          <p:cNvPr id="68" name="Google Shape;68;p13"/>
          <p:cNvSpPr txBox="1">
            <a:spLocks noGrp="1"/>
          </p:cNvSpPr>
          <p:nvPr>
            <p:ph type="subTitle" idx="1"/>
          </p:nvPr>
        </p:nvSpPr>
        <p:spPr>
          <a:xfrm>
            <a:off x="390525" y="2789130"/>
            <a:ext cx="8222100" cy="432900"/>
          </a:xfrm>
          <a:prstGeom prst="rect">
            <a:avLst/>
          </a:prstGeom>
        </p:spPr>
        <p:txBody>
          <a:bodyPr spcFirstLastPara="1" wrap="square" lIns="91425" tIns="91425" rIns="91425" bIns="91425" anchor="t" anchorCtr="0">
            <a:noAutofit/>
          </a:bodyPr>
          <a:lstStyle/>
          <a:p>
            <a:pPr marL="0" lvl="0" indent="0" algn="l" rtl="0">
              <a:lnSpc>
                <a:spcPct val="90000"/>
              </a:lnSpc>
              <a:spcBef>
                <a:spcPts val="0"/>
              </a:spcBef>
              <a:spcAft>
                <a:spcPts val="0"/>
              </a:spcAft>
              <a:buNone/>
            </a:pPr>
            <a:r>
              <a:rPr lang="en-GB" sz="2200" b="1"/>
              <a:t>Feedback from our parent body</a:t>
            </a:r>
            <a:endParaRPr sz="2200" b="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4"/>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74" name="Google Shape;74;p14"/>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sz="2000">
                <a:solidFill>
                  <a:srgbClr val="A64D79"/>
                </a:solidFill>
                <a:latin typeface="Amaranth"/>
                <a:ea typeface="Amaranth"/>
                <a:cs typeface="Amaranth"/>
                <a:sym typeface="Amaranth"/>
              </a:rPr>
              <a:t>I thought that the letter home was a gorgeous idea and it was a joy to read with xxx. I felt very emotional and extremely proud of her and I think she got a real sense of that too. It was a lovely touch after, as you say, such an extraordinary introduction to education!</a:t>
            </a:r>
            <a:endParaRPr sz="2000">
              <a:solidFill>
                <a:srgbClr val="A64D79"/>
              </a:solidFill>
              <a:latin typeface="Amaranth"/>
              <a:ea typeface="Amaranth"/>
              <a:cs typeface="Amaranth"/>
              <a:sym typeface="Amaranth"/>
            </a:endParaRPr>
          </a:p>
          <a:p>
            <a:pPr marL="0" lvl="0" indent="0" algn="ctr" rtl="0">
              <a:spcBef>
                <a:spcPts val="1200"/>
              </a:spcBef>
              <a:spcAft>
                <a:spcPts val="1200"/>
              </a:spcAft>
              <a:buNone/>
            </a:pPr>
            <a:r>
              <a:rPr lang="en-GB" sz="2000">
                <a:solidFill>
                  <a:srgbClr val="A64D79"/>
                </a:solidFill>
                <a:latin typeface="Amaranth"/>
                <a:ea typeface="Amaranth"/>
                <a:cs typeface="Amaranth"/>
                <a:sym typeface="Amaranth"/>
              </a:rPr>
              <a:t>Thank you for ALL that you do for the children of Great Milton. What a beautiful school it is.</a:t>
            </a:r>
            <a:endParaRPr sz="2000">
              <a:solidFill>
                <a:srgbClr val="A64D79"/>
              </a:solidFill>
              <a:latin typeface="Amaranth"/>
              <a:ea typeface="Amaranth"/>
              <a:cs typeface="Amaranth"/>
              <a:sym typeface="Amaranth"/>
            </a:endParaRPr>
          </a:p>
        </p:txBody>
      </p:sp>
      <p:pic>
        <p:nvPicPr>
          <p:cNvPr id="75" name="Google Shape;75;p14"/>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5"/>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81" name="Google Shape;81;p15"/>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ctr" rtl="0">
              <a:spcBef>
                <a:spcPts val="0"/>
              </a:spcBef>
              <a:spcAft>
                <a:spcPts val="1200"/>
              </a:spcAft>
              <a:buNone/>
            </a:pPr>
            <a:r>
              <a:rPr lang="en-GB" sz="1900" dirty="0">
                <a:solidFill>
                  <a:srgbClr val="1155CC"/>
                </a:solidFill>
                <a:latin typeface="Amaranth"/>
                <a:ea typeface="Amaranth"/>
                <a:cs typeface="Amaranth"/>
                <a:sym typeface="Amaranth"/>
              </a:rPr>
              <a:t>We thought the 2 ways of sending out the report were equally useful and needed. The letter gave a practical and 'child centred' amount of information which could be shared with the children as a positive encouragement as they prepare for moving up a year, and gave useful insights into the level the child is at. The more formal report was also necessary to get a good idea of their level of academic achievement in context of expected standards. Great to have both.</a:t>
            </a:r>
            <a:r>
              <a:rPr lang="en-GB" dirty="0"/>
              <a:t> </a:t>
            </a:r>
            <a:r>
              <a:rPr lang="en-GB" dirty="0">
                <a:solidFill>
                  <a:srgbClr val="1155CC"/>
                </a:solidFill>
                <a:latin typeface="Amaranth"/>
                <a:ea typeface="Amaranth"/>
                <a:cs typeface="Amaranth"/>
                <a:sym typeface="Amaranth"/>
              </a:rPr>
              <a:t>Do it again please! </a:t>
            </a:r>
            <a:endParaRPr dirty="0">
              <a:solidFill>
                <a:srgbClr val="1155CC"/>
              </a:solidFill>
              <a:latin typeface="Amaranth"/>
              <a:ea typeface="Amaranth"/>
              <a:cs typeface="Amaranth"/>
              <a:sym typeface="Amaranth"/>
            </a:endParaRPr>
          </a:p>
        </p:txBody>
      </p:sp>
      <p:pic>
        <p:nvPicPr>
          <p:cNvPr id="82" name="Google Shape;82;p15"/>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6"/>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88" name="Google Shape;88;p16"/>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sz="2000">
                <a:solidFill>
                  <a:srgbClr val="6AA84F"/>
                </a:solidFill>
                <a:latin typeface="Amaranth"/>
                <a:ea typeface="Amaranth"/>
                <a:cs typeface="Amaranth"/>
                <a:sym typeface="Amaranth"/>
              </a:rPr>
              <a:t>A huge thank you to you all for all your help and support in what has been a very hard year. We are so pleased with the progress xxx has made. She will miss Mrs X next year! </a:t>
            </a:r>
            <a:endParaRPr sz="2000">
              <a:solidFill>
                <a:srgbClr val="6AA84F"/>
              </a:solidFill>
              <a:latin typeface="Amaranth"/>
              <a:ea typeface="Amaranth"/>
              <a:cs typeface="Amaranth"/>
              <a:sym typeface="Amaranth"/>
            </a:endParaRPr>
          </a:p>
          <a:p>
            <a:pPr marL="0" lvl="0" indent="0" algn="ctr" rtl="0">
              <a:spcBef>
                <a:spcPts val="1200"/>
              </a:spcBef>
              <a:spcAft>
                <a:spcPts val="1200"/>
              </a:spcAft>
              <a:buNone/>
            </a:pPr>
            <a:r>
              <a:rPr lang="en-GB" sz="2000">
                <a:solidFill>
                  <a:srgbClr val="6AA84F"/>
                </a:solidFill>
                <a:latin typeface="Amaranth"/>
                <a:ea typeface="Amaranth"/>
                <a:cs typeface="Amaranth"/>
                <a:sym typeface="Amaranth"/>
              </a:rPr>
              <a:t>The personal letters from the teachers were a lovely idea and very appreciated. Thank you so much.</a:t>
            </a:r>
            <a:endParaRPr sz="2000">
              <a:solidFill>
                <a:srgbClr val="6AA84F"/>
              </a:solidFill>
              <a:latin typeface="Amaranth"/>
              <a:ea typeface="Amaranth"/>
              <a:cs typeface="Amaranth"/>
              <a:sym typeface="Amaranth"/>
            </a:endParaRPr>
          </a:p>
        </p:txBody>
      </p:sp>
      <p:pic>
        <p:nvPicPr>
          <p:cNvPr id="89" name="Google Shape;89;p16"/>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7"/>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95" name="Google Shape;95;p17"/>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sz="2500">
              <a:solidFill>
                <a:srgbClr val="9900FF"/>
              </a:solidFill>
              <a:latin typeface="Satisfy"/>
              <a:ea typeface="Satisfy"/>
              <a:cs typeface="Satisfy"/>
              <a:sym typeface="Satisfy"/>
            </a:endParaRPr>
          </a:p>
          <a:p>
            <a:pPr marL="0" lvl="0" indent="0" algn="ctr" rtl="0">
              <a:spcBef>
                <a:spcPts val="1200"/>
              </a:spcBef>
              <a:spcAft>
                <a:spcPts val="1200"/>
              </a:spcAft>
              <a:buNone/>
            </a:pPr>
            <a:r>
              <a:rPr lang="en-GB" sz="2500">
                <a:solidFill>
                  <a:srgbClr val="9900FF"/>
                </a:solidFill>
                <a:latin typeface="Satisfy"/>
                <a:ea typeface="Satisfy"/>
                <a:cs typeface="Satisfy"/>
                <a:sym typeface="Satisfy"/>
              </a:rPr>
              <a:t>The personal letter was a lovely touch! Thank you for making the reports process that bit more special!</a:t>
            </a:r>
            <a:endParaRPr sz="2500">
              <a:solidFill>
                <a:srgbClr val="9900FF"/>
              </a:solidFill>
              <a:latin typeface="Satisfy"/>
              <a:ea typeface="Satisfy"/>
              <a:cs typeface="Satisfy"/>
              <a:sym typeface="Satisfy"/>
            </a:endParaRPr>
          </a:p>
        </p:txBody>
      </p:sp>
      <p:pic>
        <p:nvPicPr>
          <p:cNvPr id="96" name="Google Shape;96;p17"/>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8"/>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102" name="Google Shape;102;p18"/>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ctr" rtl="0">
              <a:spcBef>
                <a:spcPts val="0"/>
              </a:spcBef>
              <a:spcAft>
                <a:spcPts val="1200"/>
              </a:spcAft>
              <a:buNone/>
            </a:pPr>
            <a:r>
              <a:rPr lang="en-GB" sz="2500" dirty="0">
                <a:solidFill>
                  <a:srgbClr val="741B47"/>
                </a:solidFill>
                <a:latin typeface="Just Another Hand"/>
                <a:ea typeface="Just Another Hand"/>
                <a:cs typeface="Just Another Hand"/>
                <a:sym typeface="Just Another Hand"/>
              </a:rPr>
              <a:t>Thank you very much for your report. </a:t>
            </a:r>
            <a:r>
              <a:rPr lang="en-GB" sz="2500" dirty="0" err="1">
                <a:solidFill>
                  <a:srgbClr val="741B47"/>
                </a:solidFill>
                <a:latin typeface="Just Another Hand"/>
                <a:ea typeface="Just Another Hand"/>
                <a:cs typeface="Just Another Hand"/>
                <a:sym typeface="Just Another Hand"/>
              </a:rPr>
              <a:t>Xxx</a:t>
            </a:r>
            <a:r>
              <a:rPr lang="en-GB" sz="2500" dirty="0">
                <a:solidFill>
                  <a:srgbClr val="741B47"/>
                </a:solidFill>
                <a:latin typeface="Just Another Hand"/>
                <a:ea typeface="Just Another Hand"/>
                <a:cs typeface="Just Another Hand"/>
                <a:sym typeface="Just Another Hand"/>
              </a:rPr>
              <a:t> really appreciated receiving it in the post. She was very happy and enjoyed reading it. She was very proud and we are sure it boosted her confidence. We felt it was very personal and lovely to hear how you have seen xxx develop despite the challenging year. Thank you for all your hard work, it is much appreciated. </a:t>
            </a:r>
            <a:r>
              <a:rPr lang="en-GB" sz="3000" dirty="0">
                <a:solidFill>
                  <a:srgbClr val="FF00FF"/>
                </a:solidFill>
                <a:latin typeface="Just Another Hand"/>
                <a:ea typeface="Just Another Hand"/>
                <a:cs typeface="Just Another Hand"/>
                <a:sym typeface="Just Another Hand"/>
              </a:rPr>
              <a:t>Great Milton has a fantastic team. We love the school.</a:t>
            </a:r>
            <a:endParaRPr sz="3000" dirty="0">
              <a:solidFill>
                <a:srgbClr val="FF00FF"/>
              </a:solidFill>
              <a:latin typeface="Just Another Hand"/>
              <a:ea typeface="Just Another Hand"/>
              <a:cs typeface="Just Another Hand"/>
              <a:sym typeface="Just Another Hand"/>
            </a:endParaRPr>
          </a:p>
        </p:txBody>
      </p:sp>
      <p:pic>
        <p:nvPicPr>
          <p:cNvPr id="103" name="Google Shape;103;p18"/>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9"/>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109" name="Google Shape;109;p19"/>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2100" dirty="0">
                <a:solidFill>
                  <a:srgbClr val="38761D"/>
                </a:solidFill>
                <a:latin typeface="Amaranth"/>
                <a:ea typeface="Amaranth"/>
                <a:cs typeface="Amaranth"/>
                <a:sym typeface="Amaranth"/>
              </a:rPr>
              <a:t>What a wonderful report and Pupil Profile. It was beautifully written and I loved the way they were written to the children which gave xxx a sense of pride and more involvement in her own learning.</a:t>
            </a:r>
            <a:endParaRPr sz="2100" dirty="0">
              <a:solidFill>
                <a:srgbClr val="38761D"/>
              </a:solidFill>
              <a:latin typeface="Amaranth"/>
              <a:ea typeface="Amaranth"/>
              <a:cs typeface="Amaranth"/>
              <a:sym typeface="Amaranth"/>
            </a:endParaRPr>
          </a:p>
          <a:p>
            <a:pPr marL="0" lvl="0" indent="0" algn="ctr" rtl="0">
              <a:spcBef>
                <a:spcPts val="1200"/>
              </a:spcBef>
              <a:spcAft>
                <a:spcPts val="0"/>
              </a:spcAft>
              <a:buNone/>
            </a:pPr>
            <a:r>
              <a:rPr lang="en-GB" sz="2100" dirty="0">
                <a:solidFill>
                  <a:srgbClr val="38761D"/>
                </a:solidFill>
                <a:latin typeface="Amaranth"/>
                <a:ea typeface="Amaranth"/>
                <a:cs typeface="Amaranth"/>
                <a:sym typeface="Amaranth"/>
              </a:rPr>
              <a:t>Thank you so much to Miss X for being such a fabulous teacher and moving xxx on both academically and in her confidence.</a:t>
            </a:r>
            <a:endParaRPr sz="2100" dirty="0">
              <a:solidFill>
                <a:srgbClr val="38761D"/>
              </a:solidFill>
              <a:latin typeface="Amaranth"/>
              <a:ea typeface="Amaranth"/>
              <a:cs typeface="Amaranth"/>
              <a:sym typeface="Amaranth"/>
            </a:endParaRPr>
          </a:p>
          <a:p>
            <a:pPr marL="0" lvl="0" indent="0" algn="l" rtl="0">
              <a:spcBef>
                <a:spcPts val="1200"/>
              </a:spcBef>
              <a:spcAft>
                <a:spcPts val="1200"/>
              </a:spcAft>
              <a:buNone/>
            </a:pPr>
            <a:endParaRPr dirty="0"/>
          </a:p>
        </p:txBody>
      </p:sp>
      <p:pic>
        <p:nvPicPr>
          <p:cNvPr id="110" name="Google Shape;110;p19"/>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0"/>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116" name="Google Shape;116;p20"/>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sz="2900">
              <a:solidFill>
                <a:srgbClr val="0000FF"/>
              </a:solidFill>
              <a:latin typeface="Cookie"/>
              <a:ea typeface="Cookie"/>
              <a:cs typeface="Cookie"/>
              <a:sym typeface="Cookie"/>
            </a:endParaRPr>
          </a:p>
          <a:p>
            <a:pPr marL="0" lvl="0" indent="0" algn="ctr" rtl="0">
              <a:spcBef>
                <a:spcPts val="1200"/>
              </a:spcBef>
              <a:spcAft>
                <a:spcPts val="0"/>
              </a:spcAft>
              <a:buNone/>
            </a:pPr>
            <a:r>
              <a:rPr lang="en-GB" sz="2900">
                <a:solidFill>
                  <a:srgbClr val="0000FF"/>
                </a:solidFill>
                <a:latin typeface="Cookie"/>
                <a:ea typeface="Cookie"/>
                <a:cs typeface="Cookie"/>
                <a:sym typeface="Cookie"/>
              </a:rPr>
              <a:t>We really appreciate the thoughtful approach. </a:t>
            </a:r>
            <a:endParaRPr sz="2900">
              <a:solidFill>
                <a:srgbClr val="0000FF"/>
              </a:solidFill>
              <a:latin typeface="Cookie"/>
              <a:ea typeface="Cookie"/>
              <a:cs typeface="Cookie"/>
              <a:sym typeface="Cookie"/>
            </a:endParaRPr>
          </a:p>
          <a:p>
            <a:pPr marL="0" lvl="0" indent="0" algn="ctr" rtl="0">
              <a:spcBef>
                <a:spcPts val="1200"/>
              </a:spcBef>
              <a:spcAft>
                <a:spcPts val="1200"/>
              </a:spcAft>
              <a:buNone/>
            </a:pPr>
            <a:r>
              <a:rPr lang="en-GB" sz="2900">
                <a:solidFill>
                  <a:srgbClr val="0000FF"/>
                </a:solidFill>
                <a:latin typeface="Cookie"/>
                <a:ea typeface="Cookie"/>
                <a:cs typeface="Cookie"/>
                <a:sym typeface="Cookie"/>
              </a:rPr>
              <a:t>Your attention to detail of the children’s needs and experience throughout has been brilliant.</a:t>
            </a:r>
            <a:endParaRPr sz="2900">
              <a:solidFill>
                <a:srgbClr val="0000FF"/>
              </a:solidFill>
              <a:latin typeface="Cookie"/>
              <a:ea typeface="Cookie"/>
              <a:cs typeface="Cookie"/>
              <a:sym typeface="Cookie"/>
            </a:endParaRPr>
          </a:p>
        </p:txBody>
      </p:sp>
      <p:pic>
        <p:nvPicPr>
          <p:cNvPr id="117" name="Google Shape;117;p20"/>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1"/>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123" name="Google Shape;123;p21"/>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sz="2000" dirty="0">
              <a:solidFill>
                <a:srgbClr val="9900FF"/>
              </a:solidFill>
              <a:latin typeface="Amaranth"/>
              <a:ea typeface="Amaranth"/>
              <a:cs typeface="Amaranth"/>
              <a:sym typeface="Amaranth"/>
            </a:endParaRPr>
          </a:p>
          <a:p>
            <a:pPr marL="0" lvl="0" indent="0" algn="ctr" rtl="0">
              <a:spcBef>
                <a:spcPts val="1200"/>
              </a:spcBef>
              <a:spcAft>
                <a:spcPts val="0"/>
              </a:spcAft>
              <a:buNone/>
            </a:pPr>
            <a:r>
              <a:rPr lang="en-GB" sz="2000" dirty="0">
                <a:solidFill>
                  <a:srgbClr val="9900FF"/>
                </a:solidFill>
                <a:latin typeface="Amaranth"/>
                <a:ea typeface="Amaranth"/>
                <a:cs typeface="Amaranth"/>
                <a:sym typeface="Amaranth"/>
              </a:rPr>
              <a:t>Thank you for all the effort put into these reports. I loved the new report style and it is so thoughtful and inclusive to send them to the children.</a:t>
            </a:r>
            <a:endParaRPr sz="2000" dirty="0">
              <a:solidFill>
                <a:srgbClr val="9900FF"/>
              </a:solidFill>
              <a:latin typeface="Amaranth"/>
              <a:ea typeface="Amaranth"/>
              <a:cs typeface="Amaranth"/>
              <a:sym typeface="Amaranth"/>
            </a:endParaRPr>
          </a:p>
          <a:p>
            <a:pPr marL="0" lvl="0" indent="0" algn="ctr" rtl="0">
              <a:spcBef>
                <a:spcPts val="1200"/>
              </a:spcBef>
              <a:spcAft>
                <a:spcPts val="1200"/>
              </a:spcAft>
              <a:buNone/>
            </a:pPr>
            <a:r>
              <a:rPr lang="en-GB" sz="2000" dirty="0">
                <a:solidFill>
                  <a:srgbClr val="9900FF"/>
                </a:solidFill>
                <a:latin typeface="Amaranth"/>
                <a:ea typeface="Amaranth"/>
                <a:cs typeface="Amaranth"/>
                <a:sym typeface="Amaranth"/>
              </a:rPr>
              <a:t>Change, evaluation, reflection and not being afraid to try something new are all reasons why Great Milton is GREAT! Thank you all.</a:t>
            </a:r>
            <a:endParaRPr sz="2000" dirty="0">
              <a:solidFill>
                <a:srgbClr val="9900FF"/>
              </a:solidFill>
              <a:latin typeface="Amaranth"/>
              <a:ea typeface="Amaranth"/>
              <a:cs typeface="Amaranth"/>
              <a:sym typeface="Amaranth"/>
            </a:endParaRPr>
          </a:p>
        </p:txBody>
      </p:sp>
      <p:pic>
        <p:nvPicPr>
          <p:cNvPr id="124" name="Google Shape;124;p21"/>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22"/>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130" name="Google Shape;130;p22"/>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sz="1900" dirty="0">
              <a:solidFill>
                <a:srgbClr val="38761D"/>
              </a:solidFill>
              <a:latin typeface="Amaranth"/>
              <a:ea typeface="Amaranth"/>
              <a:cs typeface="Amaranth"/>
              <a:sym typeface="Amaranth"/>
            </a:endParaRPr>
          </a:p>
          <a:p>
            <a:pPr marL="0" lvl="0" indent="0" algn="ctr" rtl="0">
              <a:spcBef>
                <a:spcPts val="1200"/>
              </a:spcBef>
              <a:spcAft>
                <a:spcPts val="0"/>
              </a:spcAft>
              <a:buNone/>
            </a:pPr>
            <a:r>
              <a:rPr lang="en-GB" sz="1900" dirty="0">
                <a:solidFill>
                  <a:srgbClr val="38761D"/>
                </a:solidFill>
                <a:latin typeface="Amaranth"/>
                <a:ea typeface="Amaranth"/>
                <a:cs typeface="Amaranth"/>
                <a:sym typeface="Amaranth"/>
              </a:rPr>
              <a:t>Mrs X has been absolutely fantastic for xxx. He speaks very fondly of her and has happily run into class everyday which speaks more than words. </a:t>
            </a:r>
            <a:endParaRPr sz="1900" dirty="0">
              <a:solidFill>
                <a:srgbClr val="38761D"/>
              </a:solidFill>
              <a:latin typeface="Amaranth"/>
              <a:ea typeface="Amaranth"/>
              <a:cs typeface="Amaranth"/>
              <a:sym typeface="Amaranth"/>
            </a:endParaRPr>
          </a:p>
          <a:p>
            <a:pPr marL="0" lvl="0" indent="0" algn="ctr" rtl="0">
              <a:spcBef>
                <a:spcPts val="1200"/>
              </a:spcBef>
              <a:spcAft>
                <a:spcPts val="1200"/>
              </a:spcAft>
              <a:buNone/>
            </a:pPr>
            <a:r>
              <a:rPr lang="en-GB" sz="1900" dirty="0">
                <a:solidFill>
                  <a:srgbClr val="38761D"/>
                </a:solidFill>
                <a:latin typeface="Amaranth"/>
                <a:ea typeface="Amaranth"/>
                <a:cs typeface="Amaranth"/>
                <a:sym typeface="Amaranth"/>
              </a:rPr>
              <a:t>I'm really happy with the way he is coming along, especially as he's an August birthday, and that's a credit to her, the team and the whole school. </a:t>
            </a:r>
            <a:endParaRPr sz="1900" dirty="0">
              <a:solidFill>
                <a:srgbClr val="38761D"/>
              </a:solidFill>
              <a:latin typeface="Amaranth"/>
              <a:ea typeface="Amaranth"/>
              <a:cs typeface="Amaranth"/>
              <a:sym typeface="Amaranth"/>
            </a:endParaRPr>
          </a:p>
        </p:txBody>
      </p:sp>
      <p:pic>
        <p:nvPicPr>
          <p:cNvPr id="131" name="Google Shape;131;p22"/>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3"/>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b="1"/>
          </a:p>
        </p:txBody>
      </p:sp>
      <p:sp>
        <p:nvSpPr>
          <p:cNvPr id="137" name="Google Shape;137;p23"/>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solidFill>
                <a:srgbClr val="3C78D8"/>
              </a:solidFill>
              <a:latin typeface="Amaranth"/>
              <a:ea typeface="Amaranth"/>
              <a:cs typeface="Amaranth"/>
              <a:sym typeface="Amaranth"/>
            </a:endParaRPr>
          </a:p>
          <a:p>
            <a:pPr marL="0" lvl="0" indent="0" algn="ctr" rtl="0">
              <a:spcBef>
                <a:spcPts val="1200"/>
              </a:spcBef>
              <a:spcAft>
                <a:spcPts val="0"/>
              </a:spcAft>
              <a:buNone/>
            </a:pPr>
            <a:r>
              <a:rPr lang="en-GB">
                <a:solidFill>
                  <a:srgbClr val="3C78D8"/>
                </a:solidFill>
                <a:latin typeface="Amaranth"/>
                <a:ea typeface="Amaranth"/>
                <a:cs typeface="Amaranth"/>
                <a:sym typeface="Amaranth"/>
              </a:rPr>
              <a:t>I appreciated the way the reports were presented this year and I felt it sent a really positive message to the children and highlighted the great connection they have with their teachers.</a:t>
            </a:r>
            <a:endParaRPr>
              <a:solidFill>
                <a:srgbClr val="3C78D8"/>
              </a:solidFill>
              <a:latin typeface="Amaranth"/>
              <a:ea typeface="Amaranth"/>
              <a:cs typeface="Amaranth"/>
              <a:sym typeface="Amaranth"/>
            </a:endParaRPr>
          </a:p>
          <a:p>
            <a:pPr marL="0" lvl="0" indent="0" algn="ctr" rtl="0">
              <a:spcBef>
                <a:spcPts val="1200"/>
              </a:spcBef>
              <a:spcAft>
                <a:spcPts val="1200"/>
              </a:spcAft>
              <a:buNone/>
            </a:pPr>
            <a:r>
              <a:rPr lang="en-GB">
                <a:solidFill>
                  <a:srgbClr val="3C78D8"/>
                </a:solidFill>
                <a:latin typeface="Amaranth"/>
                <a:ea typeface="Amaranth"/>
                <a:cs typeface="Amaranth"/>
                <a:sym typeface="Amaranth"/>
              </a:rPr>
              <a:t> I recognise it must have taken a great deal of effort from the teachers to write such long and detailed letters but it was a great way to make the children feel appreciated. Thank you!</a:t>
            </a:r>
            <a:endParaRPr>
              <a:solidFill>
                <a:srgbClr val="3C78D8"/>
              </a:solidFill>
              <a:latin typeface="Amaranth"/>
              <a:ea typeface="Amaranth"/>
              <a:cs typeface="Amaranth"/>
              <a:sym typeface="Amaranth"/>
            </a:endParaRPr>
          </a:p>
        </p:txBody>
      </p:sp>
      <p:pic>
        <p:nvPicPr>
          <p:cNvPr id="138" name="Google Shape;138;p23"/>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4"/>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144" name="Google Shape;144;p24"/>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dirty="0">
                <a:solidFill>
                  <a:srgbClr val="FF00FF"/>
                </a:solidFill>
                <a:latin typeface="Amaranth"/>
                <a:ea typeface="Amaranth"/>
                <a:cs typeface="Amaranth"/>
                <a:sym typeface="Amaranth"/>
              </a:rPr>
              <a:t>We absolutely loved reading </a:t>
            </a:r>
            <a:r>
              <a:rPr lang="en-GB" dirty="0" err="1">
                <a:solidFill>
                  <a:srgbClr val="FF00FF"/>
                </a:solidFill>
                <a:latin typeface="Amaranth"/>
                <a:ea typeface="Amaranth"/>
                <a:cs typeface="Amaranth"/>
                <a:sym typeface="Amaranth"/>
              </a:rPr>
              <a:t>xxx’s</a:t>
            </a:r>
            <a:r>
              <a:rPr lang="en-GB" dirty="0">
                <a:solidFill>
                  <a:srgbClr val="FF00FF"/>
                </a:solidFill>
                <a:latin typeface="Amaranth"/>
                <a:ea typeface="Amaranth"/>
                <a:cs typeface="Amaranth"/>
                <a:sym typeface="Amaranth"/>
              </a:rPr>
              <a:t> report. The format was really lovely and I particularly loved how it was addressed directly to the child. It was all written in such a positive way, with a strong focus on effort and progress, rather than attainment - thank you!</a:t>
            </a:r>
            <a:endParaRPr dirty="0">
              <a:solidFill>
                <a:srgbClr val="FF00FF"/>
              </a:solidFill>
              <a:latin typeface="Amaranth"/>
              <a:ea typeface="Amaranth"/>
              <a:cs typeface="Amaranth"/>
              <a:sym typeface="Amaranth"/>
            </a:endParaRPr>
          </a:p>
          <a:p>
            <a:pPr marL="0" lvl="0" indent="0" algn="ctr" rtl="0">
              <a:spcBef>
                <a:spcPts val="1200"/>
              </a:spcBef>
              <a:spcAft>
                <a:spcPts val="1200"/>
              </a:spcAft>
              <a:buNone/>
            </a:pPr>
            <a:r>
              <a:rPr lang="en-GB" dirty="0">
                <a:solidFill>
                  <a:srgbClr val="FF00FF"/>
                </a:solidFill>
                <a:latin typeface="Amaranth"/>
                <a:ea typeface="Amaranth"/>
                <a:cs typeface="Amaranth"/>
                <a:sym typeface="Amaranth"/>
              </a:rPr>
              <a:t>Great Milton is such a supportive school with a focus on the whole child, and I'm so grateful for that.</a:t>
            </a:r>
            <a:endParaRPr dirty="0">
              <a:solidFill>
                <a:srgbClr val="FF00FF"/>
              </a:solidFill>
              <a:latin typeface="Amaranth"/>
              <a:ea typeface="Amaranth"/>
              <a:cs typeface="Amaranth"/>
              <a:sym typeface="Amaranth"/>
            </a:endParaRPr>
          </a:p>
        </p:txBody>
      </p:sp>
      <p:pic>
        <p:nvPicPr>
          <p:cNvPr id="145" name="Google Shape;145;p24"/>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5"/>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151" name="Google Shape;151;p25"/>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dirty="0"/>
          </a:p>
          <a:p>
            <a:pPr marL="0" lvl="0" indent="0" algn="ctr" rtl="0">
              <a:spcBef>
                <a:spcPts val="1200"/>
              </a:spcBef>
              <a:spcAft>
                <a:spcPts val="0"/>
              </a:spcAft>
              <a:buNone/>
            </a:pPr>
            <a:r>
              <a:rPr lang="en-GB" dirty="0" err="1">
                <a:solidFill>
                  <a:srgbClr val="741B47"/>
                </a:solidFill>
                <a:latin typeface="Amaranth"/>
                <a:ea typeface="Amaranth"/>
                <a:cs typeface="Amaranth"/>
                <a:sym typeface="Amaranth"/>
              </a:rPr>
              <a:t>Xxx's</a:t>
            </a:r>
            <a:r>
              <a:rPr lang="en-GB" dirty="0">
                <a:solidFill>
                  <a:srgbClr val="741B47"/>
                </a:solidFill>
                <a:latin typeface="Amaranth"/>
                <a:ea typeface="Amaranth"/>
                <a:cs typeface="Amaranth"/>
                <a:sym typeface="Amaranth"/>
              </a:rPr>
              <a:t> report was delightful, and it's lovely to hear all about all of the things she does whilst in school. What shines through is how well Mrs X knows xxx and how much she genuinely cares about her. She is a very devoted teacher.</a:t>
            </a:r>
            <a:endParaRPr dirty="0">
              <a:solidFill>
                <a:srgbClr val="741B47"/>
              </a:solidFill>
              <a:latin typeface="Amaranth"/>
              <a:ea typeface="Amaranth"/>
              <a:cs typeface="Amaranth"/>
              <a:sym typeface="Amaranth"/>
            </a:endParaRPr>
          </a:p>
          <a:p>
            <a:pPr marL="0" lvl="0" indent="0" algn="ctr" rtl="0">
              <a:spcBef>
                <a:spcPts val="1200"/>
              </a:spcBef>
              <a:spcAft>
                <a:spcPts val="1200"/>
              </a:spcAft>
              <a:buNone/>
            </a:pPr>
            <a:r>
              <a:rPr lang="en-GB" dirty="0">
                <a:solidFill>
                  <a:srgbClr val="741B47"/>
                </a:solidFill>
                <a:latin typeface="Amaranth"/>
                <a:ea typeface="Amaranth"/>
                <a:cs typeface="Amaranth"/>
                <a:sym typeface="Amaranth"/>
              </a:rPr>
              <a:t> Huge thanks to Mrs X, and her fabulous team.</a:t>
            </a:r>
            <a:endParaRPr dirty="0">
              <a:solidFill>
                <a:srgbClr val="741B47"/>
              </a:solidFill>
              <a:latin typeface="Amaranth"/>
              <a:ea typeface="Amaranth"/>
              <a:cs typeface="Amaranth"/>
              <a:sym typeface="Amaranth"/>
            </a:endParaRPr>
          </a:p>
        </p:txBody>
      </p:sp>
      <p:pic>
        <p:nvPicPr>
          <p:cNvPr id="152" name="Google Shape;152;p25"/>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6"/>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158" name="Google Shape;158;p26"/>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a:p>
            <a:pPr marL="0" lvl="0" indent="0" algn="ctr" rtl="0">
              <a:spcBef>
                <a:spcPts val="1200"/>
              </a:spcBef>
              <a:spcAft>
                <a:spcPts val="0"/>
              </a:spcAft>
              <a:buNone/>
            </a:pPr>
            <a:r>
              <a:rPr lang="en-GB">
                <a:solidFill>
                  <a:srgbClr val="134F5C"/>
                </a:solidFill>
                <a:latin typeface="Amaranth"/>
                <a:ea typeface="Amaranth"/>
                <a:cs typeface="Amaranth"/>
                <a:sym typeface="Amaranth"/>
              </a:rPr>
              <a:t>I really loved reading the letter to xxx. It was a lovely touch to be written to xxx focussing on her strengths and areas to improve on. I loved hearing how she was doing and how she interacts with the other children. </a:t>
            </a:r>
            <a:endParaRPr>
              <a:solidFill>
                <a:srgbClr val="134F5C"/>
              </a:solidFill>
              <a:latin typeface="Amaranth"/>
              <a:ea typeface="Amaranth"/>
              <a:cs typeface="Amaranth"/>
              <a:sym typeface="Amaranth"/>
            </a:endParaRPr>
          </a:p>
          <a:p>
            <a:pPr marL="0" lvl="0" indent="0" algn="ctr" rtl="0">
              <a:spcBef>
                <a:spcPts val="1200"/>
              </a:spcBef>
              <a:spcAft>
                <a:spcPts val="1200"/>
              </a:spcAft>
              <a:buNone/>
            </a:pPr>
            <a:r>
              <a:rPr lang="en-GB">
                <a:solidFill>
                  <a:srgbClr val="134F5C"/>
                </a:solidFill>
                <a:latin typeface="Amaranth"/>
                <a:ea typeface="Amaranth"/>
                <a:cs typeface="Amaranth"/>
                <a:sym typeface="Amaranth"/>
              </a:rPr>
              <a:t>Thank you very much.</a:t>
            </a:r>
            <a:endParaRPr>
              <a:solidFill>
                <a:srgbClr val="134F5C"/>
              </a:solidFill>
              <a:latin typeface="Amaranth"/>
              <a:ea typeface="Amaranth"/>
              <a:cs typeface="Amaranth"/>
              <a:sym typeface="Amaranth"/>
            </a:endParaRPr>
          </a:p>
        </p:txBody>
      </p:sp>
      <p:pic>
        <p:nvPicPr>
          <p:cNvPr id="159" name="Google Shape;159;p26"/>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7"/>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165" name="Google Shape;165;p27"/>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a:p>
            <a:pPr marL="0" lvl="0" indent="0" algn="ctr" rtl="0">
              <a:spcBef>
                <a:spcPts val="1200"/>
              </a:spcBef>
              <a:spcAft>
                <a:spcPts val="0"/>
              </a:spcAft>
              <a:buNone/>
            </a:pPr>
            <a:r>
              <a:rPr lang="en-GB" sz="1900">
                <a:solidFill>
                  <a:srgbClr val="9900FF"/>
                </a:solidFill>
                <a:latin typeface="Amaranth"/>
                <a:ea typeface="Amaranth"/>
                <a:cs typeface="Amaranth"/>
                <a:sym typeface="Amaranth"/>
              </a:rPr>
              <a:t>We felt the format for the report was wonderful and really personal. Our child felt a much bigger sense of achievement as the letter was directed at him rather than us. </a:t>
            </a:r>
            <a:endParaRPr sz="1900">
              <a:solidFill>
                <a:srgbClr val="9900FF"/>
              </a:solidFill>
              <a:latin typeface="Amaranth"/>
              <a:ea typeface="Amaranth"/>
              <a:cs typeface="Amaranth"/>
              <a:sym typeface="Amaranth"/>
            </a:endParaRPr>
          </a:p>
          <a:p>
            <a:pPr marL="0" lvl="0" indent="0" algn="ctr" rtl="0">
              <a:spcBef>
                <a:spcPts val="1200"/>
              </a:spcBef>
              <a:spcAft>
                <a:spcPts val="1200"/>
              </a:spcAft>
              <a:buNone/>
            </a:pPr>
            <a:r>
              <a:rPr lang="en-GB" sz="1900">
                <a:solidFill>
                  <a:srgbClr val="9900FF"/>
                </a:solidFill>
                <a:latin typeface="Amaranth"/>
                <a:ea typeface="Amaranth"/>
                <a:cs typeface="Amaranth"/>
                <a:sym typeface="Amaranth"/>
              </a:rPr>
              <a:t>Great idea. Thank you!</a:t>
            </a:r>
            <a:endParaRPr sz="1900">
              <a:solidFill>
                <a:srgbClr val="9900FF"/>
              </a:solidFill>
              <a:latin typeface="Amaranth"/>
              <a:ea typeface="Amaranth"/>
              <a:cs typeface="Amaranth"/>
              <a:sym typeface="Amaranth"/>
            </a:endParaRPr>
          </a:p>
        </p:txBody>
      </p:sp>
      <p:pic>
        <p:nvPicPr>
          <p:cNvPr id="166" name="Google Shape;166;p27"/>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8"/>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172" name="Google Shape;172;p28"/>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a:p>
            <a:pPr marL="0" lvl="0" indent="0" algn="ctr" rtl="0">
              <a:spcBef>
                <a:spcPts val="1200"/>
              </a:spcBef>
              <a:spcAft>
                <a:spcPts val="0"/>
              </a:spcAft>
              <a:buNone/>
            </a:pPr>
            <a:r>
              <a:rPr lang="en-GB" sz="2600">
                <a:solidFill>
                  <a:srgbClr val="0B5394"/>
                </a:solidFill>
                <a:latin typeface="Just Another Hand"/>
                <a:ea typeface="Just Another Hand"/>
                <a:cs typeface="Just Another Hand"/>
                <a:sym typeface="Just Another Hand"/>
              </a:rPr>
              <a:t>Wonderful is all I can say. Xxx’s report was heartfelt, informative and reflected how much love and dedication has been shown by all members of staff. </a:t>
            </a:r>
            <a:endParaRPr sz="2600">
              <a:solidFill>
                <a:srgbClr val="0B5394"/>
              </a:solidFill>
              <a:latin typeface="Just Another Hand"/>
              <a:ea typeface="Just Another Hand"/>
              <a:cs typeface="Just Another Hand"/>
              <a:sym typeface="Just Another Hand"/>
            </a:endParaRPr>
          </a:p>
          <a:p>
            <a:pPr marL="0" lvl="0" indent="0" algn="ctr" rtl="0">
              <a:spcBef>
                <a:spcPts val="1200"/>
              </a:spcBef>
              <a:spcAft>
                <a:spcPts val="1200"/>
              </a:spcAft>
              <a:buNone/>
            </a:pPr>
            <a:r>
              <a:rPr lang="en-GB" sz="2800">
                <a:solidFill>
                  <a:srgbClr val="0000FF"/>
                </a:solidFill>
                <a:latin typeface="Just Another Hand"/>
                <a:ea typeface="Just Another Hand"/>
                <a:cs typeface="Just Another Hand"/>
                <a:sym typeface="Just Another Hand"/>
              </a:rPr>
              <a:t>GM is an amazing school and I feel blessed that xxx is part of it.</a:t>
            </a:r>
            <a:endParaRPr sz="2800">
              <a:solidFill>
                <a:srgbClr val="0000FF"/>
              </a:solidFill>
              <a:latin typeface="Just Another Hand"/>
              <a:ea typeface="Just Another Hand"/>
              <a:cs typeface="Just Another Hand"/>
              <a:sym typeface="Just Another Hand"/>
            </a:endParaRPr>
          </a:p>
        </p:txBody>
      </p:sp>
      <p:pic>
        <p:nvPicPr>
          <p:cNvPr id="173" name="Google Shape;173;p28"/>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9"/>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179" name="Google Shape;179;p29"/>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a:solidFill>
                  <a:srgbClr val="741B47"/>
                </a:solidFill>
                <a:latin typeface="Amaranth"/>
                <a:ea typeface="Amaranth"/>
                <a:cs typeface="Amaranth"/>
                <a:sym typeface="Amaranth"/>
              </a:rPr>
              <a:t>Thank you for this. A really lovely and personal way to communicate the letter and report which was detailed in both xxx’s personal and academic progress. We feel incredibly lucky to have had Mrs X and her team teach xxx this year. A fantastic start for her to feel happy, safe and keen to learn at school. </a:t>
            </a:r>
            <a:endParaRPr>
              <a:solidFill>
                <a:srgbClr val="741B47"/>
              </a:solidFill>
              <a:latin typeface="Amaranth"/>
              <a:ea typeface="Amaranth"/>
              <a:cs typeface="Amaranth"/>
              <a:sym typeface="Amaranth"/>
            </a:endParaRPr>
          </a:p>
          <a:p>
            <a:pPr marL="0" lvl="0" indent="0" algn="ctr" rtl="0">
              <a:spcBef>
                <a:spcPts val="1200"/>
              </a:spcBef>
              <a:spcAft>
                <a:spcPts val="1200"/>
              </a:spcAft>
              <a:buNone/>
            </a:pPr>
            <a:r>
              <a:rPr lang="en-GB">
                <a:solidFill>
                  <a:srgbClr val="741B47"/>
                </a:solidFill>
                <a:latin typeface="Amaranth"/>
                <a:ea typeface="Amaranth"/>
                <a:cs typeface="Amaranth"/>
                <a:sym typeface="Amaranth"/>
              </a:rPr>
              <a:t>We do not underestimate the importance of this as a critical foundation for the next years of her education. </a:t>
            </a:r>
            <a:endParaRPr>
              <a:solidFill>
                <a:srgbClr val="741B47"/>
              </a:solidFill>
              <a:latin typeface="Amaranth"/>
              <a:ea typeface="Amaranth"/>
              <a:cs typeface="Amaranth"/>
              <a:sym typeface="Amaranth"/>
            </a:endParaRPr>
          </a:p>
        </p:txBody>
      </p:sp>
      <p:pic>
        <p:nvPicPr>
          <p:cNvPr id="180" name="Google Shape;180;p29"/>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30"/>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186" name="Google Shape;186;p30"/>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solidFill>
                <a:srgbClr val="3C78D8"/>
              </a:solidFill>
              <a:latin typeface="Amaranth"/>
              <a:ea typeface="Amaranth"/>
              <a:cs typeface="Amaranth"/>
              <a:sym typeface="Amaranth"/>
            </a:endParaRPr>
          </a:p>
          <a:p>
            <a:pPr marL="0" lvl="0" indent="0" algn="ctr" rtl="0">
              <a:spcBef>
                <a:spcPts val="1200"/>
              </a:spcBef>
              <a:spcAft>
                <a:spcPts val="1200"/>
              </a:spcAft>
              <a:buNone/>
            </a:pPr>
            <a:r>
              <a:rPr lang="en-GB">
                <a:solidFill>
                  <a:srgbClr val="3C78D8"/>
                </a:solidFill>
                <a:latin typeface="Amaranth"/>
                <a:ea typeface="Amaranth"/>
                <a:cs typeface="Amaranth"/>
                <a:sym typeface="Amaranth"/>
              </a:rPr>
              <a:t>It's our first year for getting a school report and whilst I understand we have little experience and it's been a very disrupted year, I feel like we know very little about how our son is getting on as the reports feel very generic. </a:t>
            </a:r>
            <a:endParaRPr>
              <a:solidFill>
                <a:srgbClr val="3C78D8"/>
              </a:solidFill>
              <a:latin typeface="Amaranth"/>
              <a:ea typeface="Amaranth"/>
              <a:cs typeface="Amaranth"/>
              <a:sym typeface="Amaranth"/>
            </a:endParaRPr>
          </a:p>
        </p:txBody>
      </p:sp>
      <p:pic>
        <p:nvPicPr>
          <p:cNvPr id="187" name="Google Shape;187;p30"/>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31"/>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193" name="Google Shape;193;p31"/>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sz="2000" dirty="0">
                <a:solidFill>
                  <a:srgbClr val="351C75"/>
                </a:solidFill>
                <a:latin typeface="Amaranth"/>
                <a:ea typeface="Amaranth"/>
                <a:cs typeface="Amaranth"/>
                <a:sym typeface="Amaranth"/>
              </a:rPr>
              <a:t>In the past, the reports included a photo of them in school, which was lovely to see and other reports often had the child's view included. </a:t>
            </a:r>
            <a:endParaRPr sz="2000" dirty="0">
              <a:solidFill>
                <a:srgbClr val="351C75"/>
              </a:solidFill>
              <a:latin typeface="Amaranth"/>
              <a:ea typeface="Amaranth"/>
              <a:cs typeface="Amaranth"/>
              <a:sym typeface="Amaranth"/>
            </a:endParaRPr>
          </a:p>
          <a:p>
            <a:pPr marL="0" lvl="0" indent="0" algn="ctr" rtl="0">
              <a:spcBef>
                <a:spcPts val="1200"/>
              </a:spcBef>
              <a:spcAft>
                <a:spcPts val="1200"/>
              </a:spcAft>
              <a:buNone/>
            </a:pPr>
            <a:r>
              <a:rPr lang="en-GB" sz="2000" dirty="0">
                <a:solidFill>
                  <a:srgbClr val="351C75"/>
                </a:solidFill>
                <a:latin typeface="Amaranth"/>
                <a:ea typeface="Amaranth"/>
                <a:cs typeface="Amaranth"/>
                <a:sym typeface="Amaranth"/>
              </a:rPr>
              <a:t>Not suggesting these as something I really want to see but merely as ideas I really liked about your reports in the past.</a:t>
            </a:r>
            <a:endParaRPr sz="2000" dirty="0">
              <a:solidFill>
                <a:srgbClr val="351C75"/>
              </a:solidFill>
              <a:latin typeface="Amaranth"/>
              <a:ea typeface="Amaranth"/>
              <a:cs typeface="Amaranth"/>
              <a:sym typeface="Amaranth"/>
            </a:endParaRPr>
          </a:p>
        </p:txBody>
      </p:sp>
      <p:pic>
        <p:nvPicPr>
          <p:cNvPr id="194" name="Google Shape;194;p31"/>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32"/>
          <p:cNvSpPr txBox="1">
            <a:spLocks noGrp="1"/>
          </p:cNvSpPr>
          <p:nvPr>
            <p:ph type="title"/>
          </p:nvPr>
        </p:nvSpPr>
        <p:spPr>
          <a:xfrm>
            <a:off x="471900" y="738725"/>
            <a:ext cx="8222100" cy="767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200" name="Google Shape;200;p32"/>
          <p:cNvSpPr txBox="1">
            <a:spLocks noGrp="1"/>
          </p:cNvSpPr>
          <p:nvPr>
            <p:ph type="body" idx="1"/>
          </p:nvPr>
        </p:nvSpPr>
        <p:spPr>
          <a:xfrm>
            <a:off x="471900" y="1919075"/>
            <a:ext cx="8222100" cy="2710200"/>
          </a:xfrm>
          <a:prstGeom prst="rect">
            <a:avLst/>
          </a:prstGeom>
        </p:spPr>
        <p:txBody>
          <a:bodyPr spcFirstLastPara="1" wrap="square" lIns="91425" tIns="91425" rIns="91425" bIns="91425" anchor="t" anchorCtr="0">
            <a:normAutofit fontScale="77500"/>
          </a:bodyPr>
          <a:lstStyle/>
          <a:p>
            <a:pPr marL="0" lvl="0" indent="0" algn="ctr" rtl="0">
              <a:spcBef>
                <a:spcPts val="0"/>
              </a:spcBef>
              <a:spcAft>
                <a:spcPts val="0"/>
              </a:spcAft>
              <a:buNone/>
            </a:pPr>
            <a:r>
              <a:rPr lang="en-GB" sz="2503">
                <a:solidFill>
                  <a:srgbClr val="741B47"/>
                </a:solidFill>
                <a:latin typeface="Amaranth"/>
                <a:ea typeface="Amaranth"/>
                <a:cs typeface="Amaranth"/>
                <a:sym typeface="Amaranth"/>
              </a:rPr>
              <a:t>Thank you to all parents for your feedback. We are humbled by your praise and thanks and will take on board all constructive feedback going forward. </a:t>
            </a:r>
            <a:endParaRPr sz="2503">
              <a:solidFill>
                <a:srgbClr val="741B47"/>
              </a:solidFill>
              <a:latin typeface="Amaranth"/>
              <a:ea typeface="Amaranth"/>
              <a:cs typeface="Amaranth"/>
              <a:sym typeface="Amaranth"/>
            </a:endParaRPr>
          </a:p>
          <a:p>
            <a:pPr marL="0" lvl="0" indent="0" algn="ctr" rtl="0">
              <a:spcBef>
                <a:spcPts val="1200"/>
              </a:spcBef>
              <a:spcAft>
                <a:spcPts val="0"/>
              </a:spcAft>
              <a:buNone/>
            </a:pPr>
            <a:r>
              <a:rPr lang="en-GB" sz="2503">
                <a:solidFill>
                  <a:srgbClr val="741B47"/>
                </a:solidFill>
                <a:latin typeface="Amaranth"/>
                <a:ea typeface="Amaranth"/>
                <a:cs typeface="Amaranth"/>
                <a:sym typeface="Amaranth"/>
              </a:rPr>
              <a:t>We are a very reflective school and are always looking for ways to improve. Your feedback is vital to this process. </a:t>
            </a:r>
            <a:endParaRPr sz="1670">
              <a:solidFill>
                <a:srgbClr val="741B47"/>
              </a:solidFill>
            </a:endParaRPr>
          </a:p>
          <a:p>
            <a:pPr marL="0" lvl="0" indent="0" algn="ctr" rtl="0">
              <a:spcBef>
                <a:spcPts val="1200"/>
              </a:spcBef>
              <a:spcAft>
                <a:spcPts val="0"/>
              </a:spcAft>
              <a:buNone/>
            </a:pPr>
            <a:r>
              <a:rPr lang="en-GB" sz="3305" i="1">
                <a:solidFill>
                  <a:srgbClr val="A64D79"/>
                </a:solidFill>
                <a:latin typeface="Cookie"/>
                <a:ea typeface="Cookie"/>
                <a:cs typeface="Cookie"/>
                <a:sym typeface="Cookie"/>
              </a:rPr>
              <a:t>Working Together- Striving for Excellence</a:t>
            </a:r>
            <a:endParaRPr sz="3305" i="1">
              <a:solidFill>
                <a:srgbClr val="A64D79"/>
              </a:solidFill>
              <a:latin typeface="Cookie"/>
              <a:ea typeface="Cookie"/>
              <a:cs typeface="Cookie"/>
              <a:sym typeface="Cookie"/>
            </a:endParaRPr>
          </a:p>
          <a:p>
            <a:pPr marL="0" lvl="0" indent="0" algn="l" rtl="0">
              <a:spcBef>
                <a:spcPts val="1200"/>
              </a:spcBef>
              <a:spcAft>
                <a:spcPts val="1200"/>
              </a:spcAft>
              <a:buNone/>
            </a:pPr>
            <a:endParaRPr/>
          </a:p>
        </p:txBody>
      </p:sp>
      <p:pic>
        <p:nvPicPr>
          <p:cNvPr id="201" name="Google Shape;201;p32"/>
          <p:cNvPicPr preferRelativeResize="0"/>
          <p:nvPr/>
        </p:nvPicPr>
        <p:blipFill>
          <a:blip r:embed="rId3">
            <a:alphaModFix/>
          </a:blip>
          <a:stretch>
            <a:fillRect/>
          </a:stretch>
        </p:blipFill>
        <p:spPr>
          <a:xfrm>
            <a:off x="6180825" y="138350"/>
            <a:ext cx="2189700" cy="1289500"/>
          </a:xfrm>
          <a:prstGeom prst="rect">
            <a:avLst/>
          </a:prstGeom>
          <a:noFill/>
          <a:ln>
            <a:noFill/>
          </a:ln>
        </p:spPr>
      </p:pic>
    </p:spTree>
  </p:cSld>
  <p:clrMapOvr>
    <a:masterClrMapping/>
  </p:clrMapOvr>
</p:sld>
</file>

<file path=ppt/theme/theme1.xml><?xml version="1.0" encoding="utf-8"?>
<a:theme xmlns:a="http://schemas.openxmlformats.org/drawingml/2006/main"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1A237E"/>
      </a:accent5>
      <a:accent6>
        <a:srgbClr val="F4B400"/>
      </a:accent6>
      <a:hlink>
        <a:srgbClr val="1A237E"/>
      </a:hlink>
      <a:folHlink>
        <a:srgbClr val="1A237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TotalTime>
  <Words>1124</Words>
  <Application>Microsoft Office PowerPoint</Application>
  <PresentationFormat>On-screen Show (16:9)</PresentationFormat>
  <Paragraphs>47</Paragraphs>
  <Slides>20</Slides>
  <Notes>20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Just Another Hand</vt:lpstr>
      <vt:lpstr>Arial</vt:lpstr>
      <vt:lpstr>Roboto</vt:lpstr>
      <vt:lpstr>Amaranth</vt:lpstr>
      <vt:lpstr>Cookie</vt:lpstr>
      <vt:lpstr>Satisfy</vt:lpstr>
      <vt:lpstr>Material</vt:lpstr>
      <vt:lpstr>Responses to Summer Reports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Responses to Summer Reports</dc:title>
  <dc:creator>Annabel Rhoderick-Jones</dc:creator>
  <cp:lastModifiedBy>Mark Nethercleft</cp:lastModifiedBy>
  <cp:revision>1</cp:revision>
  <dcterms:modified xsi:type="dcterms:W3CDTF">2021-12-01T17:25:44Z</dcterms:modified>
</cp:coreProperties>
</file>